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6858000" cx="12192000"/>
  <p:notesSz cx="6858000" cy="9144000"/>
  <p:embeddedFontLst>
    <p:embeddedFont>
      <p:font typeface="Montserra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2" roundtripDataSignature="AMtx7mi22QWFMMDtAjkfa1MBQHDn8hc/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Montserrat-regular.fntdata"/><Relationship Id="rId47" Type="http://schemas.openxmlformats.org/officeDocument/2006/relationships/slide" Target="slides/slide43.xml"/><Relationship Id="rId4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2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1a685c015e_3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31a685c015e_3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a685c015e_3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31a685c015e_3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1a685c015e_3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31a685c015e_3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1a685c015e_3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31a685c015e_3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1a685c015e_3_3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g31a685c015e_3_3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d634b9027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g2d634b9027c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1a685c015e_3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31a685c015e_3_4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d634b9027c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g2d634b9027c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5b6e2e5c6975dd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725b6e2e5c6975dd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a685c015e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1a685c015e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31a685c015e_3_4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g31a685c015e_3_4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31a685c015e_3_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g31a685c015e_3_5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31a685c015e_3_5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g31a685c015e_3_5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31a685c015e_3_6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g31a685c015e_3_6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31a685c015e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g31a685c015e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31a685c015e_4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g31a685c015e_4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31a685c015e_4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g31a685c015e_4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1a685c015e_4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g31a685c015e_4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a685c015e_3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1a685c015e_3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a685c015e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1a685c015e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a685c015e_3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1a685c015e_3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10" Type="http://schemas.openxmlformats.org/officeDocument/2006/relationships/image" Target="../media/image33.jpg"/><Relationship Id="rId9" Type="http://schemas.openxmlformats.org/officeDocument/2006/relationships/image" Target="../media/image34.jpg"/><Relationship Id="rId5" Type="http://schemas.openxmlformats.org/officeDocument/2006/relationships/image" Target="../media/image22.jpg"/><Relationship Id="rId6" Type="http://schemas.openxmlformats.org/officeDocument/2006/relationships/image" Target="../media/image32.jpg"/><Relationship Id="rId7" Type="http://schemas.openxmlformats.org/officeDocument/2006/relationships/image" Target="../media/image11.png"/><Relationship Id="rId8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5" Type="http://schemas.openxmlformats.org/officeDocument/2006/relationships/image" Target="../media/image24.jpg"/><Relationship Id="rId6" Type="http://schemas.openxmlformats.org/officeDocument/2006/relationships/image" Target="../media/image27.jpg"/><Relationship Id="rId7" Type="http://schemas.openxmlformats.org/officeDocument/2006/relationships/image" Target="../media/image11.png"/><Relationship Id="rId8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43.jpg"/><Relationship Id="rId5" Type="http://schemas.openxmlformats.org/officeDocument/2006/relationships/image" Target="../media/image1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hyperlink" Target="mailto:elisabetta.beggiato@liceofarnesina.edu.it" TargetMode="External"/><Relationship Id="rId8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hyperlink" Target="mailto:orientamento.scientifico@liceofarnesina.edu.it" TargetMode="External"/><Relationship Id="rId7" Type="http://schemas.openxmlformats.org/officeDocument/2006/relationships/hyperlink" Target="http://www.liceofarnesina.edu.i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78.png"/><Relationship Id="rId13" Type="http://schemas.openxmlformats.org/officeDocument/2006/relationships/image" Target="../media/image54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4.jpg"/><Relationship Id="rId4" Type="http://schemas.openxmlformats.org/officeDocument/2006/relationships/image" Target="../media/image31.png"/><Relationship Id="rId9" Type="http://schemas.openxmlformats.org/officeDocument/2006/relationships/image" Target="../media/image46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73.png"/><Relationship Id="rId8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image" Target="../media/image50.jpg"/><Relationship Id="rId5" Type="http://schemas.openxmlformats.org/officeDocument/2006/relationships/image" Target="../media/image56.jpg"/><Relationship Id="rId6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59.jpg"/><Relationship Id="rId5" Type="http://schemas.openxmlformats.org/officeDocument/2006/relationships/image" Target="../media/image52.png"/><Relationship Id="rId6" Type="http://schemas.openxmlformats.org/officeDocument/2006/relationships/image" Target="../media/image4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55.jpg"/><Relationship Id="rId5" Type="http://schemas.openxmlformats.org/officeDocument/2006/relationships/image" Target="../media/image51.jpg"/><Relationship Id="rId6" Type="http://schemas.openxmlformats.org/officeDocument/2006/relationships/image" Target="../media/image5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53.png"/><Relationship Id="rId5" Type="http://schemas.openxmlformats.org/officeDocument/2006/relationships/image" Target="../media/image60.jpg"/><Relationship Id="rId6" Type="http://schemas.openxmlformats.org/officeDocument/2006/relationships/image" Target="../media/image8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Relationship Id="rId4" Type="http://schemas.openxmlformats.org/officeDocument/2006/relationships/image" Target="../media/image79.jpg"/><Relationship Id="rId5" Type="http://schemas.openxmlformats.org/officeDocument/2006/relationships/image" Target="../media/image66.jpg"/><Relationship Id="rId6" Type="http://schemas.openxmlformats.org/officeDocument/2006/relationships/image" Target="../media/image6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Relationship Id="rId4" Type="http://schemas.openxmlformats.org/officeDocument/2006/relationships/image" Target="../media/image69.jpg"/><Relationship Id="rId5" Type="http://schemas.openxmlformats.org/officeDocument/2006/relationships/image" Target="../media/image67.jpg"/><Relationship Id="rId6" Type="http://schemas.openxmlformats.org/officeDocument/2006/relationships/image" Target="../media/image6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Relationship Id="rId4" Type="http://schemas.openxmlformats.org/officeDocument/2006/relationships/image" Target="../media/image65.png"/><Relationship Id="rId5" Type="http://schemas.openxmlformats.org/officeDocument/2006/relationships/image" Target="../media/image72.png"/><Relationship Id="rId6" Type="http://schemas.openxmlformats.org/officeDocument/2006/relationships/image" Target="../media/image6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77.png"/><Relationship Id="rId5" Type="http://schemas.openxmlformats.org/officeDocument/2006/relationships/image" Target="../media/image71.jpg"/><Relationship Id="rId6" Type="http://schemas.openxmlformats.org/officeDocument/2006/relationships/image" Target="../media/image7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Relationship Id="rId4" Type="http://schemas.openxmlformats.org/officeDocument/2006/relationships/image" Target="../media/image89.jpg"/><Relationship Id="rId5" Type="http://schemas.openxmlformats.org/officeDocument/2006/relationships/image" Target="../media/image84.jpg"/><Relationship Id="rId6" Type="http://schemas.openxmlformats.org/officeDocument/2006/relationships/image" Target="../media/image7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Relationship Id="rId4" Type="http://schemas.openxmlformats.org/officeDocument/2006/relationships/image" Target="../media/image74.jpg"/><Relationship Id="rId5" Type="http://schemas.openxmlformats.org/officeDocument/2006/relationships/image" Target="../media/image81.png"/><Relationship Id="rId6" Type="http://schemas.openxmlformats.org/officeDocument/2006/relationships/image" Target="../media/image70.jpg"/><Relationship Id="rId7" Type="http://schemas.openxmlformats.org/officeDocument/2006/relationships/image" Target="../media/image8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Relationship Id="rId4" Type="http://schemas.openxmlformats.org/officeDocument/2006/relationships/image" Target="../media/image98.jpg"/><Relationship Id="rId5" Type="http://schemas.openxmlformats.org/officeDocument/2006/relationships/image" Target="../media/image87.jpg"/><Relationship Id="rId6" Type="http://schemas.openxmlformats.org/officeDocument/2006/relationships/image" Target="../media/image9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Relationship Id="rId4" Type="http://schemas.openxmlformats.org/officeDocument/2006/relationships/image" Target="../media/image82.jpg"/><Relationship Id="rId5" Type="http://schemas.openxmlformats.org/officeDocument/2006/relationships/image" Target="../media/image95.jpg"/><Relationship Id="rId6" Type="http://schemas.openxmlformats.org/officeDocument/2006/relationships/image" Target="../media/image9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Relationship Id="rId4" Type="http://schemas.openxmlformats.org/officeDocument/2006/relationships/image" Target="../media/image97.jpg"/><Relationship Id="rId5" Type="http://schemas.openxmlformats.org/officeDocument/2006/relationships/image" Target="../media/image91.jpg"/><Relationship Id="rId6" Type="http://schemas.openxmlformats.org/officeDocument/2006/relationships/image" Target="../media/image8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Relationship Id="rId4" Type="http://schemas.openxmlformats.org/officeDocument/2006/relationships/image" Target="../media/image94.jpg"/><Relationship Id="rId5" Type="http://schemas.openxmlformats.org/officeDocument/2006/relationships/image" Target="../media/image34.jpg"/><Relationship Id="rId6" Type="http://schemas.openxmlformats.org/officeDocument/2006/relationships/image" Target="../media/image9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Relationship Id="rId4" Type="http://schemas.openxmlformats.org/officeDocument/2006/relationships/image" Target="../media/image88.jpg"/><Relationship Id="rId5" Type="http://schemas.openxmlformats.org/officeDocument/2006/relationships/image" Target="../media/image92.jpg"/><Relationship Id="rId6" Type="http://schemas.openxmlformats.org/officeDocument/2006/relationships/image" Target="../media/image9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hyperlink" Target="mailto:federica.dente@liceofarnesina.edu.it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36.jpg"/><Relationship Id="rId11" Type="http://schemas.openxmlformats.org/officeDocument/2006/relationships/image" Target="../media/image23.jpg"/><Relationship Id="rId10" Type="http://schemas.openxmlformats.org/officeDocument/2006/relationships/image" Target="../media/image17.jpg"/><Relationship Id="rId9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26.jpg"/><Relationship Id="rId7" Type="http://schemas.openxmlformats.org/officeDocument/2006/relationships/image" Target="../media/image11.png"/><Relationship Id="rId8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9.jpg"/><Relationship Id="rId5" Type="http://schemas.openxmlformats.org/officeDocument/2006/relationships/image" Target="../media/image15.jpg"/><Relationship Id="rId6" Type="http://schemas.openxmlformats.org/officeDocument/2006/relationships/image" Target="../media/image25.jp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560717" y="802256"/>
            <a:ext cx="10886536" cy="5564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10738" l="0" r="368" t="0"/>
          <a:stretch/>
        </p:blipFill>
        <p:spPr>
          <a:xfrm>
            <a:off x="0" y="0"/>
            <a:ext cx="12192001" cy="7498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3"/>
          <p:cNvGrpSpPr/>
          <p:nvPr/>
        </p:nvGrpSpPr>
        <p:grpSpPr>
          <a:xfrm>
            <a:off x="728539" y="2929913"/>
            <a:ext cx="2057400" cy="797596"/>
            <a:chOff x="0" y="-38100"/>
            <a:chExt cx="812800" cy="315099"/>
          </a:xfrm>
        </p:grpSpPr>
        <p:sp>
          <p:nvSpPr>
            <p:cNvPr id="425" name="Google Shape;425;p13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3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13"/>
          <p:cNvSpPr txBox="1"/>
          <p:nvPr/>
        </p:nvSpPr>
        <p:spPr>
          <a:xfrm>
            <a:off x="846844" y="3095100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STEM</a:t>
            </a:r>
            <a:endParaRPr/>
          </a:p>
        </p:txBody>
      </p:sp>
      <p:sp>
        <p:nvSpPr>
          <p:cNvPr id="428" name="Google Shape;428;p13"/>
          <p:cNvSpPr txBox="1"/>
          <p:nvPr/>
        </p:nvSpPr>
        <p:spPr>
          <a:xfrm>
            <a:off x="1257053" y="155659"/>
            <a:ext cx="4190491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28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Sede via Gosio</a:t>
            </a:r>
            <a:endParaRPr/>
          </a:p>
        </p:txBody>
      </p:sp>
      <p:sp>
        <p:nvSpPr>
          <p:cNvPr id="429" name="Google Shape;429;p13"/>
          <p:cNvSpPr/>
          <p:nvPr/>
        </p:nvSpPr>
        <p:spPr>
          <a:xfrm>
            <a:off x="728539" y="94087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9702" r="-3970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p13"/>
          <p:cNvGrpSpPr/>
          <p:nvPr/>
        </p:nvGrpSpPr>
        <p:grpSpPr>
          <a:xfrm>
            <a:off x="3060745" y="2929913"/>
            <a:ext cx="2057400" cy="797596"/>
            <a:chOff x="0" y="-38100"/>
            <a:chExt cx="812800" cy="315099"/>
          </a:xfrm>
        </p:grpSpPr>
        <p:sp>
          <p:nvSpPr>
            <p:cNvPr id="431" name="Google Shape;431;p13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3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13"/>
          <p:cNvSpPr txBox="1"/>
          <p:nvPr/>
        </p:nvSpPr>
        <p:spPr>
          <a:xfrm>
            <a:off x="3179051" y="3095100"/>
            <a:ext cx="1820789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Digital Humanities</a:t>
            </a: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3060745" y="94087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7796" l="0" r="0" t="-377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13"/>
          <p:cNvGrpSpPr/>
          <p:nvPr/>
        </p:nvGrpSpPr>
        <p:grpSpPr>
          <a:xfrm>
            <a:off x="5391195" y="2929913"/>
            <a:ext cx="2057400" cy="797596"/>
            <a:chOff x="0" y="-38100"/>
            <a:chExt cx="812800" cy="315099"/>
          </a:xfrm>
        </p:grpSpPr>
        <p:sp>
          <p:nvSpPr>
            <p:cNvPr id="436" name="Google Shape;436;p13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3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13"/>
          <p:cNvSpPr txBox="1"/>
          <p:nvPr/>
        </p:nvSpPr>
        <p:spPr>
          <a:xfrm>
            <a:off x="5391195" y="3095099"/>
            <a:ext cx="1939095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Laboratorio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di Fisica e Scienze</a:t>
            </a:r>
            <a:endParaRPr/>
          </a:p>
        </p:txBody>
      </p:sp>
      <p:sp>
        <p:nvSpPr>
          <p:cNvPr id="439" name="Google Shape;439;p13"/>
          <p:cNvSpPr/>
          <p:nvPr/>
        </p:nvSpPr>
        <p:spPr>
          <a:xfrm>
            <a:off x="5391195" y="94087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9702" r="-3970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0" name="Google Shape;440;p13"/>
          <p:cNvGrpSpPr/>
          <p:nvPr/>
        </p:nvGrpSpPr>
        <p:grpSpPr>
          <a:xfrm>
            <a:off x="7721645" y="2929913"/>
            <a:ext cx="2057400" cy="797596"/>
            <a:chOff x="0" y="-38100"/>
            <a:chExt cx="812800" cy="315099"/>
          </a:xfrm>
        </p:grpSpPr>
        <p:sp>
          <p:nvSpPr>
            <p:cNvPr id="441" name="Google Shape;441;p13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3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13"/>
          <p:cNvSpPr txBox="1"/>
          <p:nvPr/>
        </p:nvSpPr>
        <p:spPr>
          <a:xfrm>
            <a:off x="7839951" y="3095100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Palestra</a:t>
            </a:r>
            <a:endParaRPr/>
          </a:p>
        </p:txBody>
      </p:sp>
      <p:sp>
        <p:nvSpPr>
          <p:cNvPr id="444" name="Google Shape;444;p13"/>
          <p:cNvSpPr/>
          <p:nvPr/>
        </p:nvSpPr>
        <p:spPr>
          <a:xfrm>
            <a:off x="7721645" y="94087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7796" l="0" r="0" t="-377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3"/>
          <p:cNvSpPr/>
          <p:nvPr/>
        </p:nvSpPr>
        <p:spPr>
          <a:xfrm flipH="1">
            <a:off x="9940521" y="1"/>
            <a:ext cx="2251479" cy="2251479"/>
          </a:xfrm>
          <a:custGeom>
            <a:rect b="b" l="l" r="r" t="t"/>
            <a:pathLst>
              <a:path extrusionOk="0" h="3377219" w="3377219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13"/>
          <p:cNvGrpSpPr/>
          <p:nvPr/>
        </p:nvGrpSpPr>
        <p:grpSpPr>
          <a:xfrm>
            <a:off x="1" y="4136240"/>
            <a:ext cx="2800951" cy="2800951"/>
            <a:chOff x="0" y="0"/>
            <a:chExt cx="812800" cy="812800"/>
          </a:xfrm>
        </p:grpSpPr>
        <p:sp>
          <p:nvSpPr>
            <p:cNvPr id="447" name="Google Shape;44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3"/>
          <p:cNvGrpSpPr/>
          <p:nvPr/>
        </p:nvGrpSpPr>
        <p:grpSpPr>
          <a:xfrm>
            <a:off x="4089445" y="5970548"/>
            <a:ext cx="2057400" cy="797596"/>
            <a:chOff x="0" y="-38100"/>
            <a:chExt cx="812800" cy="315099"/>
          </a:xfrm>
        </p:grpSpPr>
        <p:sp>
          <p:nvSpPr>
            <p:cNvPr id="450" name="Google Shape;450;p13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3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3"/>
          <p:cNvSpPr txBox="1"/>
          <p:nvPr/>
        </p:nvSpPr>
        <p:spPr>
          <a:xfrm>
            <a:off x="4207751" y="6135734"/>
            <a:ext cx="1820789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Biblioteca di Inglese</a:t>
            </a:r>
            <a:endParaRPr/>
          </a:p>
        </p:txBody>
      </p:sp>
      <p:sp>
        <p:nvSpPr>
          <p:cNvPr id="453" name="Google Shape;453;p13"/>
          <p:cNvSpPr/>
          <p:nvPr/>
        </p:nvSpPr>
        <p:spPr>
          <a:xfrm>
            <a:off x="4103981" y="3981509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3534" l="0" r="0" t="-13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13"/>
          <p:cNvGrpSpPr/>
          <p:nvPr/>
        </p:nvGrpSpPr>
        <p:grpSpPr>
          <a:xfrm>
            <a:off x="6421653" y="5970548"/>
            <a:ext cx="2057400" cy="797596"/>
            <a:chOff x="0" y="-38100"/>
            <a:chExt cx="812800" cy="315099"/>
          </a:xfrm>
        </p:grpSpPr>
        <p:sp>
          <p:nvSpPr>
            <p:cNvPr id="455" name="Google Shape;455;p13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/>
          <p:nvPr/>
        </p:nvSpPr>
        <p:spPr>
          <a:xfrm>
            <a:off x="6421653" y="6135734"/>
            <a:ext cx="2057400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Lab. comunicazione digitale</a:t>
            </a:r>
            <a:endParaRPr/>
          </a:p>
        </p:txBody>
      </p:sp>
      <p:sp>
        <p:nvSpPr>
          <p:cNvPr id="458" name="Google Shape;458;p13"/>
          <p:cNvSpPr/>
          <p:nvPr/>
        </p:nvSpPr>
        <p:spPr>
          <a:xfrm>
            <a:off x="6436188" y="3981509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5845" l="0" r="0" t="-158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oogle Shape;459;p13"/>
          <p:cNvGrpSpPr/>
          <p:nvPr/>
        </p:nvGrpSpPr>
        <p:grpSpPr>
          <a:xfrm>
            <a:off x="8752103" y="5970548"/>
            <a:ext cx="2057400" cy="797596"/>
            <a:chOff x="0" y="-38100"/>
            <a:chExt cx="812800" cy="315099"/>
          </a:xfrm>
        </p:grpSpPr>
        <p:sp>
          <p:nvSpPr>
            <p:cNvPr id="460" name="Google Shape;460;p13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3"/>
          <p:cNvSpPr txBox="1"/>
          <p:nvPr/>
        </p:nvSpPr>
        <p:spPr>
          <a:xfrm>
            <a:off x="8870408" y="6135734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all’aperto</a:t>
            </a:r>
            <a:endParaRPr/>
          </a:p>
        </p:txBody>
      </p:sp>
      <p:sp>
        <p:nvSpPr>
          <p:cNvPr id="463" name="Google Shape;463;p13"/>
          <p:cNvSpPr/>
          <p:nvPr/>
        </p:nvSpPr>
        <p:spPr>
          <a:xfrm>
            <a:off x="8766638" y="3981509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62622" r="-6262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4"/>
          <p:cNvGrpSpPr/>
          <p:nvPr/>
        </p:nvGrpSpPr>
        <p:grpSpPr>
          <a:xfrm>
            <a:off x="327175" y="2917330"/>
            <a:ext cx="2057400" cy="797596"/>
            <a:chOff x="0" y="-38100"/>
            <a:chExt cx="812800" cy="315099"/>
          </a:xfrm>
        </p:grpSpPr>
        <p:sp>
          <p:nvSpPr>
            <p:cNvPr id="469" name="Google Shape;469;p14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4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4"/>
          <p:cNvSpPr/>
          <p:nvPr/>
        </p:nvSpPr>
        <p:spPr>
          <a:xfrm>
            <a:off x="327175" y="928291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128" r="-1712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14"/>
          <p:cNvGrpSpPr/>
          <p:nvPr/>
        </p:nvGrpSpPr>
        <p:grpSpPr>
          <a:xfrm>
            <a:off x="3716767" y="2916734"/>
            <a:ext cx="2057400" cy="797596"/>
            <a:chOff x="0" y="-38100"/>
            <a:chExt cx="812800" cy="315099"/>
          </a:xfrm>
        </p:grpSpPr>
        <p:sp>
          <p:nvSpPr>
            <p:cNvPr id="473" name="Google Shape;473;p14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4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4"/>
          <p:cNvSpPr/>
          <p:nvPr/>
        </p:nvSpPr>
        <p:spPr>
          <a:xfrm>
            <a:off x="3716767" y="92769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4153" r="-1415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Google Shape;476;p14"/>
          <p:cNvGrpSpPr/>
          <p:nvPr/>
        </p:nvGrpSpPr>
        <p:grpSpPr>
          <a:xfrm>
            <a:off x="5323959" y="5945264"/>
            <a:ext cx="2057400" cy="797596"/>
            <a:chOff x="0" y="-38100"/>
            <a:chExt cx="812800" cy="315099"/>
          </a:xfrm>
        </p:grpSpPr>
        <p:sp>
          <p:nvSpPr>
            <p:cNvPr id="477" name="Google Shape;477;p14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4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14"/>
          <p:cNvSpPr/>
          <p:nvPr/>
        </p:nvSpPr>
        <p:spPr>
          <a:xfrm>
            <a:off x="5323959" y="395622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7573" r="-1757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0" name="Google Shape;480;p14"/>
          <p:cNvGrpSpPr/>
          <p:nvPr/>
        </p:nvGrpSpPr>
        <p:grpSpPr>
          <a:xfrm>
            <a:off x="7106360" y="2917330"/>
            <a:ext cx="2057400" cy="797596"/>
            <a:chOff x="0" y="-38100"/>
            <a:chExt cx="812800" cy="315099"/>
          </a:xfrm>
        </p:grpSpPr>
        <p:sp>
          <p:nvSpPr>
            <p:cNvPr id="481" name="Google Shape;481;p14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4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p14"/>
          <p:cNvSpPr/>
          <p:nvPr/>
        </p:nvSpPr>
        <p:spPr>
          <a:xfrm>
            <a:off x="7106360" y="928291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40209" r="-4020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4"/>
          <p:cNvSpPr/>
          <p:nvPr/>
        </p:nvSpPr>
        <p:spPr>
          <a:xfrm flipH="1">
            <a:off x="9940521" y="1"/>
            <a:ext cx="2251479" cy="2251479"/>
          </a:xfrm>
          <a:custGeom>
            <a:rect b="b" l="l" r="r" t="t"/>
            <a:pathLst>
              <a:path extrusionOk="0" h="3377219" w="3377219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14"/>
          <p:cNvGrpSpPr/>
          <p:nvPr/>
        </p:nvGrpSpPr>
        <p:grpSpPr>
          <a:xfrm>
            <a:off x="-1664682" y="4824054"/>
            <a:ext cx="2800951" cy="2800951"/>
            <a:chOff x="0" y="0"/>
            <a:chExt cx="812800" cy="812800"/>
          </a:xfrm>
        </p:grpSpPr>
        <p:sp>
          <p:nvSpPr>
            <p:cNvPr id="486" name="Google Shape;48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14"/>
          <p:cNvGrpSpPr/>
          <p:nvPr/>
        </p:nvGrpSpPr>
        <p:grpSpPr>
          <a:xfrm>
            <a:off x="8797981" y="5945264"/>
            <a:ext cx="2057400" cy="797596"/>
            <a:chOff x="0" y="-38100"/>
            <a:chExt cx="812800" cy="315099"/>
          </a:xfrm>
        </p:grpSpPr>
        <p:sp>
          <p:nvSpPr>
            <p:cNvPr id="489" name="Google Shape;489;p14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4"/>
          <p:cNvSpPr/>
          <p:nvPr/>
        </p:nvSpPr>
        <p:spPr>
          <a:xfrm>
            <a:off x="8797981" y="395622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26161" r="-2615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14"/>
          <p:cNvGrpSpPr/>
          <p:nvPr/>
        </p:nvGrpSpPr>
        <p:grpSpPr>
          <a:xfrm>
            <a:off x="1850509" y="5945264"/>
            <a:ext cx="2057400" cy="797596"/>
            <a:chOff x="0" y="-38100"/>
            <a:chExt cx="812800" cy="315099"/>
          </a:xfrm>
        </p:grpSpPr>
        <p:sp>
          <p:nvSpPr>
            <p:cNvPr id="493" name="Google Shape;493;p14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14"/>
          <p:cNvSpPr/>
          <p:nvPr/>
        </p:nvSpPr>
        <p:spPr>
          <a:xfrm>
            <a:off x="1850509" y="395622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36334" r="-3633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4"/>
          <p:cNvSpPr txBox="1"/>
          <p:nvPr/>
        </p:nvSpPr>
        <p:spPr>
          <a:xfrm>
            <a:off x="445481" y="3082516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STEM</a:t>
            </a:r>
            <a:endParaRPr/>
          </a:p>
        </p:txBody>
      </p:sp>
      <p:sp>
        <p:nvSpPr>
          <p:cNvPr id="497" name="Google Shape;497;p14"/>
          <p:cNvSpPr txBox="1"/>
          <p:nvPr/>
        </p:nvSpPr>
        <p:spPr>
          <a:xfrm>
            <a:off x="1257053" y="155659"/>
            <a:ext cx="4190491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28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Sede via dei Robilant</a:t>
            </a:r>
            <a:endParaRPr/>
          </a:p>
        </p:txBody>
      </p:sp>
      <p:sp>
        <p:nvSpPr>
          <p:cNvPr id="498" name="Google Shape;498;p14"/>
          <p:cNvSpPr txBox="1"/>
          <p:nvPr/>
        </p:nvSpPr>
        <p:spPr>
          <a:xfrm>
            <a:off x="3835073" y="3081920"/>
            <a:ext cx="1820789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Digital Humanities</a:t>
            </a:r>
            <a:endParaRPr/>
          </a:p>
        </p:txBody>
      </p:sp>
      <p:sp>
        <p:nvSpPr>
          <p:cNvPr id="499" name="Google Shape;499;p14"/>
          <p:cNvSpPr txBox="1"/>
          <p:nvPr/>
        </p:nvSpPr>
        <p:spPr>
          <a:xfrm>
            <a:off x="5442264" y="6110450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Biciclette</a:t>
            </a:r>
            <a:endParaRPr/>
          </a:p>
        </p:txBody>
      </p:sp>
      <p:sp>
        <p:nvSpPr>
          <p:cNvPr id="500" name="Google Shape;500;p14"/>
          <p:cNvSpPr txBox="1"/>
          <p:nvPr/>
        </p:nvSpPr>
        <p:spPr>
          <a:xfrm>
            <a:off x="7224665" y="3082516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Biblioteca</a:t>
            </a:r>
            <a:endParaRPr/>
          </a:p>
        </p:txBody>
      </p:sp>
      <p:sp>
        <p:nvSpPr>
          <p:cNvPr id="501" name="Google Shape;501;p14"/>
          <p:cNvSpPr txBox="1"/>
          <p:nvPr/>
        </p:nvSpPr>
        <p:spPr>
          <a:xfrm>
            <a:off x="8916287" y="6110450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Stadio Farnesina</a:t>
            </a:r>
            <a:endParaRPr/>
          </a:p>
        </p:txBody>
      </p:sp>
      <p:sp>
        <p:nvSpPr>
          <p:cNvPr id="502" name="Google Shape;502;p14"/>
          <p:cNvSpPr txBox="1"/>
          <p:nvPr/>
        </p:nvSpPr>
        <p:spPr>
          <a:xfrm>
            <a:off x="1968814" y="6110450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Book crossing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1a685c015e_3_124"/>
          <p:cNvSpPr/>
          <p:nvPr/>
        </p:nvSpPr>
        <p:spPr>
          <a:xfrm flipH="1">
            <a:off x="9937706" y="1"/>
            <a:ext cx="2254294" cy="2254294"/>
          </a:xfrm>
          <a:custGeom>
            <a:rect b="b" l="l" r="r" t="t"/>
            <a:pathLst>
              <a:path extrusionOk="0" h="3377219" w="3377219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Google Shape;508;g31a685c015e_3_124"/>
          <p:cNvGrpSpPr/>
          <p:nvPr/>
        </p:nvGrpSpPr>
        <p:grpSpPr>
          <a:xfrm>
            <a:off x="-1980007" y="4835054"/>
            <a:ext cx="2800990" cy="2800990"/>
            <a:chOff x="0" y="0"/>
            <a:chExt cx="812800" cy="812800"/>
          </a:xfrm>
        </p:grpSpPr>
        <p:sp>
          <p:nvSpPr>
            <p:cNvPr id="509" name="Google Shape;509;g31a685c015e_3_1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g31a685c015e_3_12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g31a685c015e_3_124"/>
          <p:cNvSpPr/>
          <p:nvPr/>
        </p:nvSpPr>
        <p:spPr>
          <a:xfrm>
            <a:off x="9831834" y="4422200"/>
            <a:ext cx="2059972" cy="2088087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329" r="-3633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g31a685c015e_3_124"/>
          <p:cNvSpPr txBox="1"/>
          <p:nvPr/>
        </p:nvSpPr>
        <p:spPr>
          <a:xfrm>
            <a:off x="1257053" y="155659"/>
            <a:ext cx="41904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28">
                <a:solidFill>
                  <a:srgbClr val="191919"/>
                </a:solidFill>
              </a:rPr>
              <a:t>Il quadro orario</a:t>
            </a:r>
            <a:endParaRPr/>
          </a:p>
        </p:txBody>
      </p:sp>
      <p:sp>
        <p:nvSpPr>
          <p:cNvPr id="513" name="Google Shape;513;g31a685c015e_3_124"/>
          <p:cNvSpPr txBox="1"/>
          <p:nvPr/>
        </p:nvSpPr>
        <p:spPr>
          <a:xfrm>
            <a:off x="3835073" y="3081920"/>
            <a:ext cx="1820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AulaDigital Humanities</a:t>
            </a:r>
            <a:endParaRPr/>
          </a:p>
        </p:txBody>
      </p:sp>
      <p:sp>
        <p:nvSpPr>
          <p:cNvPr id="514" name="Google Shape;514;g31a685c015e_3_124"/>
          <p:cNvSpPr txBox="1"/>
          <p:nvPr/>
        </p:nvSpPr>
        <p:spPr>
          <a:xfrm>
            <a:off x="5442264" y="6110450"/>
            <a:ext cx="1820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Biciclette</a:t>
            </a:r>
            <a:endParaRPr/>
          </a:p>
        </p:txBody>
      </p:sp>
      <p:sp>
        <p:nvSpPr>
          <p:cNvPr id="515" name="Google Shape;515;g31a685c015e_3_124"/>
          <p:cNvSpPr txBox="1"/>
          <p:nvPr/>
        </p:nvSpPr>
        <p:spPr>
          <a:xfrm>
            <a:off x="7224665" y="3082516"/>
            <a:ext cx="1820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Biblioteca</a:t>
            </a:r>
            <a:endParaRPr/>
          </a:p>
        </p:txBody>
      </p:sp>
      <p:sp>
        <p:nvSpPr>
          <p:cNvPr id="516" name="Google Shape;516;g31a685c015e_3_124"/>
          <p:cNvSpPr txBox="1"/>
          <p:nvPr/>
        </p:nvSpPr>
        <p:spPr>
          <a:xfrm>
            <a:off x="8916287" y="6110450"/>
            <a:ext cx="1820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Stadio Farnesina</a:t>
            </a:r>
            <a:endParaRPr/>
          </a:p>
        </p:txBody>
      </p:sp>
      <p:sp>
        <p:nvSpPr>
          <p:cNvPr id="517" name="Google Shape;517;g31a685c015e_3_124"/>
          <p:cNvSpPr txBox="1"/>
          <p:nvPr/>
        </p:nvSpPr>
        <p:spPr>
          <a:xfrm>
            <a:off x="1968814" y="6110450"/>
            <a:ext cx="1820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Bok crossing</a:t>
            </a:r>
            <a:endParaRPr/>
          </a:p>
        </p:txBody>
      </p:sp>
      <p:grpSp>
        <p:nvGrpSpPr>
          <p:cNvPr id="518" name="Google Shape;518;g31a685c015e_3_124"/>
          <p:cNvGrpSpPr/>
          <p:nvPr/>
        </p:nvGrpSpPr>
        <p:grpSpPr>
          <a:xfrm>
            <a:off x="1257050" y="876950"/>
            <a:ext cx="3915948" cy="1377347"/>
            <a:chOff x="0" y="-38100"/>
            <a:chExt cx="1326361" cy="520874"/>
          </a:xfrm>
        </p:grpSpPr>
        <p:sp>
          <p:nvSpPr>
            <p:cNvPr id="519" name="Google Shape;519;g31a685c015e_3_12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g31a685c015e_3_12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g31a685c015e_3_124"/>
          <p:cNvSpPr txBox="1"/>
          <p:nvPr/>
        </p:nvSpPr>
        <p:spPr>
          <a:xfrm>
            <a:off x="1506025" y="1233425"/>
            <a:ext cx="51255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1">
                <a:solidFill>
                  <a:srgbClr val="333231"/>
                </a:solidFill>
              </a:rPr>
              <a:t>dal </a:t>
            </a:r>
            <a:r>
              <a:rPr b="1" lang="en-US" sz="2371">
                <a:solidFill>
                  <a:srgbClr val="333231"/>
                </a:solidFill>
              </a:rPr>
              <a:t>LUNEDì al VENERDì </a:t>
            </a:r>
            <a:endParaRPr b="1" sz="23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71">
                <a:solidFill>
                  <a:srgbClr val="333231"/>
                </a:solidFill>
              </a:rPr>
              <a:t>ore 8.00 - 13.00 / 14.00</a:t>
            </a:r>
            <a:endParaRPr b="1" sz="2571">
              <a:solidFill>
                <a:srgbClr val="333231"/>
              </a:solidFill>
            </a:endParaRPr>
          </a:p>
        </p:txBody>
      </p:sp>
      <p:pic>
        <p:nvPicPr>
          <p:cNvPr id="522" name="Google Shape;522;g31a685c015e_3_124"/>
          <p:cNvPicPr preferRelativeResize="0"/>
          <p:nvPr/>
        </p:nvPicPr>
        <p:blipFill rotWithShape="1">
          <a:blip r:embed="rId5">
            <a:alphaModFix/>
          </a:blip>
          <a:srcRect b="0" l="0" r="0" t="24253"/>
          <a:stretch/>
        </p:blipFill>
        <p:spPr>
          <a:xfrm>
            <a:off x="1610700" y="2494100"/>
            <a:ext cx="7355950" cy="393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g31a685c015e_3_169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528" name="Google Shape;528;g31a685c015e_3_16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00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g31a685c015e_3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g31a685c015e_3_169"/>
          <p:cNvGrpSpPr/>
          <p:nvPr/>
        </p:nvGrpSpPr>
        <p:grpSpPr>
          <a:xfrm>
            <a:off x="2293667" y="4615080"/>
            <a:ext cx="301630" cy="301630"/>
            <a:chOff x="0" y="0"/>
            <a:chExt cx="812800" cy="812800"/>
          </a:xfrm>
        </p:grpSpPr>
        <p:sp>
          <p:nvSpPr>
            <p:cNvPr id="531" name="Google Shape;531;g31a685c015e_3_16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9900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g31a685c015e_3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g31a685c015e_3_169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534" name="Google Shape;534;g31a685c015e_3_16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D5A6BD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g31a685c015e_3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g31a685c015e_3_169"/>
          <p:cNvSpPr/>
          <p:nvPr/>
        </p:nvSpPr>
        <p:spPr>
          <a:xfrm rot="10800000">
            <a:off x="6273886" y="503829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Google Shape;537;g31a685c015e_3_169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538" name="Google Shape;538;g31a685c015e_3_169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g31a685c015e_3_169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0" name="Google Shape;540;g31a685c015e_3_169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g31a685c015e_3_169"/>
          <p:cNvGrpSpPr/>
          <p:nvPr/>
        </p:nvGrpSpPr>
        <p:grpSpPr>
          <a:xfrm>
            <a:off x="6075114" y="76238"/>
            <a:ext cx="3820848" cy="1500482"/>
            <a:chOff x="0" y="-38100"/>
            <a:chExt cx="1326361" cy="520874"/>
          </a:xfrm>
        </p:grpSpPr>
        <p:sp>
          <p:nvSpPr>
            <p:cNvPr id="542" name="Google Shape;542;g31a685c015e_3_169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g31a685c015e_3_169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g31a685c015e_3_169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545" name="Google Shape;545;g31a685c015e_3_169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g31a685c015e_3_169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7" name="Google Shape;547;g31a685c015e_3_169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8" name="Google Shape;548;g31a685c015e_3_169"/>
          <p:cNvGrpSpPr/>
          <p:nvPr/>
        </p:nvGrpSpPr>
        <p:grpSpPr>
          <a:xfrm>
            <a:off x="6075126" y="1765097"/>
            <a:ext cx="3820848" cy="1500482"/>
            <a:chOff x="0" y="-38100"/>
            <a:chExt cx="1326361" cy="520874"/>
          </a:xfrm>
        </p:grpSpPr>
        <p:sp>
          <p:nvSpPr>
            <p:cNvPr id="549" name="Google Shape;549;g31a685c015e_3_169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g31a685c015e_3_169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1" name="Google Shape;551;g31a685c015e_3_169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552" name="Google Shape;552;g31a685c015e_3_169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g31a685c015e_3_169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g31a685c015e_3_169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5" name="Google Shape;555;g31a685c015e_3_169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556" name="Google Shape;556;g31a685c015e_3_16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4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g31a685c015e_3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g31a685c015e_3_169"/>
          <p:cNvGrpSpPr/>
          <p:nvPr/>
        </p:nvGrpSpPr>
        <p:grpSpPr>
          <a:xfrm>
            <a:off x="6075126" y="3505455"/>
            <a:ext cx="3820848" cy="1500482"/>
            <a:chOff x="0" y="-38100"/>
            <a:chExt cx="1326361" cy="520874"/>
          </a:xfrm>
        </p:grpSpPr>
        <p:sp>
          <p:nvSpPr>
            <p:cNvPr id="559" name="Google Shape;559;g31a685c015e_3_169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g31a685c015e_3_169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g31a685c015e_3_169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562" name="Google Shape;562;g31a685c015e_3_169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g31a685c015e_3_169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4" name="Google Shape;564;g31a685c015e_3_169"/>
          <p:cNvSpPr/>
          <p:nvPr/>
        </p:nvSpPr>
        <p:spPr>
          <a:xfrm>
            <a:off x="5565600" y="642553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g31a685c015e_3_169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g31a685c015e_3_169"/>
          <p:cNvSpPr/>
          <p:nvPr/>
        </p:nvSpPr>
        <p:spPr>
          <a:xfrm>
            <a:off x="563914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g31a685c015e_3_169"/>
          <p:cNvSpPr txBox="1"/>
          <p:nvPr/>
        </p:nvSpPr>
        <p:spPr>
          <a:xfrm>
            <a:off x="696184" y="1852451"/>
            <a:ext cx="4231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Liceo Scientifico</a:t>
            </a:r>
            <a:endParaRPr/>
          </a:p>
        </p:txBody>
      </p:sp>
      <p:sp>
        <p:nvSpPr>
          <p:cNvPr id="568" name="Google Shape;568;g31a685c015e_3_169"/>
          <p:cNvSpPr txBox="1"/>
          <p:nvPr/>
        </p:nvSpPr>
        <p:spPr>
          <a:xfrm>
            <a:off x="6625925" y="706434"/>
            <a:ext cx="27978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due sezioni per ogni sede</a:t>
            </a:r>
            <a:endParaRPr/>
          </a:p>
        </p:txBody>
      </p:sp>
      <p:sp>
        <p:nvSpPr>
          <p:cNvPr id="569" name="Google Shape;569;g31a685c015e_3_169"/>
          <p:cNvSpPr txBox="1"/>
          <p:nvPr/>
        </p:nvSpPr>
        <p:spPr>
          <a:xfrm>
            <a:off x="6625924" y="357652"/>
            <a:ext cx="2904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SCIENTIFICO TRADIZIONALE</a:t>
            </a:r>
            <a:endParaRPr/>
          </a:p>
        </p:txBody>
      </p:sp>
      <p:sp>
        <p:nvSpPr>
          <p:cNvPr id="570" name="Google Shape;570;g31a685c015e_3_169"/>
          <p:cNvSpPr txBox="1"/>
          <p:nvPr/>
        </p:nvSpPr>
        <p:spPr>
          <a:xfrm>
            <a:off x="6580975" y="2390500"/>
            <a:ext cx="31443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una sezione in s</a:t>
            </a:r>
            <a:r>
              <a:rPr b="1"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ede di via dei Robilant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31a685c015e_3_169"/>
          <p:cNvSpPr txBox="1"/>
          <p:nvPr/>
        </p:nvSpPr>
        <p:spPr>
          <a:xfrm>
            <a:off x="6572460" y="2068070"/>
            <a:ext cx="2909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OPZIONE FISICA +</a:t>
            </a:r>
            <a:endParaRPr/>
          </a:p>
        </p:txBody>
      </p:sp>
      <p:sp>
        <p:nvSpPr>
          <p:cNvPr id="572" name="Google Shape;572;g31a685c015e_3_169"/>
          <p:cNvSpPr txBox="1"/>
          <p:nvPr/>
        </p:nvSpPr>
        <p:spPr>
          <a:xfrm>
            <a:off x="6592701" y="4126748"/>
            <a:ext cx="2864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una sezione in sede Giochi Istmici</a:t>
            </a:r>
            <a:endParaRPr b="1" sz="1266">
              <a:solidFill>
                <a:srgbClr val="231F20"/>
              </a:solidFill>
            </a:endParaRPr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una sezione in sede Gosio</a:t>
            </a:r>
            <a:endParaRPr b="1" sz="1266">
              <a:solidFill>
                <a:srgbClr val="231F20"/>
              </a:solidFill>
            </a:endParaRPr>
          </a:p>
        </p:txBody>
      </p:sp>
      <p:sp>
        <p:nvSpPr>
          <p:cNvPr id="573" name="Google Shape;573;g31a685c015e_3_169"/>
          <p:cNvSpPr txBox="1"/>
          <p:nvPr/>
        </p:nvSpPr>
        <p:spPr>
          <a:xfrm>
            <a:off x="6572450" y="3799822"/>
            <a:ext cx="3246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71">
                <a:solidFill>
                  <a:srgbClr val="333231"/>
                </a:solidFill>
              </a:rPr>
              <a:t>OPZIONE CAMBRIDGE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574" name="Google Shape;574;g31a685c015e_3_169"/>
          <p:cNvSpPr txBox="1"/>
          <p:nvPr/>
        </p:nvSpPr>
        <p:spPr>
          <a:xfrm>
            <a:off x="501401" y="2569350"/>
            <a:ext cx="48393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Tutte le sezioni/opzioni danno lo stesso titolo di studi </a:t>
            </a:r>
            <a:endParaRPr sz="2100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(esame di stato LICEO SCIENTIFICO)</a:t>
            </a:r>
            <a:endParaRPr sz="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g31a685c015e_3_227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580" name="Google Shape;580;g31a685c015e_3_2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00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g31a685c015e_3_22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g31a685c015e_3_227"/>
          <p:cNvGrpSpPr/>
          <p:nvPr/>
        </p:nvGrpSpPr>
        <p:grpSpPr>
          <a:xfrm>
            <a:off x="2293667" y="4615080"/>
            <a:ext cx="301630" cy="301630"/>
            <a:chOff x="0" y="0"/>
            <a:chExt cx="812800" cy="812800"/>
          </a:xfrm>
        </p:grpSpPr>
        <p:sp>
          <p:nvSpPr>
            <p:cNvPr id="583" name="Google Shape;583;g31a685c015e_3_2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9900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g31a685c015e_3_22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g31a685c015e_3_227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586" name="Google Shape;586;g31a685c015e_3_2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D5A6BD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g31a685c015e_3_22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g31a685c015e_3_227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589" name="Google Shape;589;g31a685c015e_3_22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g31a685c015e_3_22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1" name="Google Shape;591;g31a685c015e_3_227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g31a685c015e_3_227"/>
          <p:cNvGrpSpPr/>
          <p:nvPr/>
        </p:nvGrpSpPr>
        <p:grpSpPr>
          <a:xfrm>
            <a:off x="6075114" y="76238"/>
            <a:ext cx="3820848" cy="1500482"/>
            <a:chOff x="0" y="-38100"/>
            <a:chExt cx="1326361" cy="520874"/>
          </a:xfrm>
        </p:grpSpPr>
        <p:sp>
          <p:nvSpPr>
            <p:cNvPr id="593" name="Google Shape;593;g31a685c015e_3_227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31a685c015e_3_227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g31a685c015e_3_227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596" name="Google Shape;596;g31a685c015e_3_22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31a685c015e_3_22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g31a685c015e_3_227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g31a685c015e_3_227"/>
          <p:cNvGrpSpPr/>
          <p:nvPr/>
        </p:nvGrpSpPr>
        <p:grpSpPr>
          <a:xfrm>
            <a:off x="6075126" y="1765097"/>
            <a:ext cx="3820848" cy="1500482"/>
            <a:chOff x="0" y="-38100"/>
            <a:chExt cx="1326361" cy="520874"/>
          </a:xfrm>
        </p:grpSpPr>
        <p:sp>
          <p:nvSpPr>
            <p:cNvPr id="600" name="Google Shape;600;g31a685c015e_3_227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31a685c015e_3_227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g31a685c015e_3_227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603" name="Google Shape;603;g31a685c015e_3_22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31a685c015e_3_22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5" name="Google Shape;605;g31a685c015e_3_227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Google Shape;606;g31a685c015e_3_227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607" name="Google Shape;607;g31a685c015e_3_2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4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31a685c015e_3_22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g31a685c015e_3_227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610" name="Google Shape;610;g31a685c015e_3_22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31a685c015e_3_22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2" name="Google Shape;612;g31a685c015e_3_227"/>
          <p:cNvSpPr/>
          <p:nvPr/>
        </p:nvSpPr>
        <p:spPr>
          <a:xfrm>
            <a:off x="5565600" y="642553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g31a685c015e_3_227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31a685c015e_3_227"/>
          <p:cNvSpPr txBox="1"/>
          <p:nvPr/>
        </p:nvSpPr>
        <p:spPr>
          <a:xfrm>
            <a:off x="696184" y="1852451"/>
            <a:ext cx="4231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Opzione FISICA +</a:t>
            </a:r>
            <a:endParaRPr/>
          </a:p>
        </p:txBody>
      </p:sp>
      <p:sp>
        <p:nvSpPr>
          <p:cNvPr id="615" name="Google Shape;615;g31a685c015e_3_227"/>
          <p:cNvSpPr txBox="1"/>
          <p:nvPr/>
        </p:nvSpPr>
        <p:spPr>
          <a:xfrm>
            <a:off x="6592699" y="379452"/>
            <a:ext cx="29046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= libro di testo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= programma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no costo aggiuntivo</a:t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616" name="Google Shape;616;g31a685c015e_3_227"/>
          <p:cNvSpPr txBox="1"/>
          <p:nvPr/>
        </p:nvSpPr>
        <p:spPr>
          <a:xfrm>
            <a:off x="6530710" y="2116208"/>
            <a:ext cx="2909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uso app dedicate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aula stem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stampante 3D</a:t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617" name="Google Shape;617;g31a685c015e_3_227"/>
          <p:cNvSpPr txBox="1"/>
          <p:nvPr/>
        </p:nvSpPr>
        <p:spPr>
          <a:xfrm>
            <a:off x="501401" y="2569350"/>
            <a:ext cx="48393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+"/>
            </a:pPr>
            <a:r>
              <a:rPr lang="en-US" sz="2100">
                <a:solidFill>
                  <a:schemeClr val="dk1"/>
                </a:solidFill>
              </a:rPr>
              <a:t>un’ora curricolare a settimana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+"/>
            </a:pPr>
            <a:r>
              <a:rPr lang="en-US" sz="2100">
                <a:solidFill>
                  <a:schemeClr val="dk1"/>
                </a:solidFill>
              </a:rPr>
              <a:t>attività laboratoriale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+"/>
            </a:pPr>
            <a:r>
              <a:rPr lang="en-US" sz="2100">
                <a:solidFill>
                  <a:schemeClr val="dk1"/>
                </a:solidFill>
              </a:rPr>
              <a:t>strumenti software e hardware</a:t>
            </a:r>
            <a:endParaRPr sz="2100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</p:txBody>
      </p:sp>
      <p:grpSp>
        <p:nvGrpSpPr>
          <p:cNvPr id="618" name="Google Shape;618;g31a685c015e_3_227"/>
          <p:cNvGrpSpPr/>
          <p:nvPr/>
        </p:nvGrpSpPr>
        <p:grpSpPr>
          <a:xfrm>
            <a:off x="6075126" y="3545247"/>
            <a:ext cx="4042647" cy="1500482"/>
            <a:chOff x="0" y="-38100"/>
            <a:chExt cx="1403356" cy="520874"/>
          </a:xfrm>
        </p:grpSpPr>
        <p:sp>
          <p:nvSpPr>
            <p:cNvPr id="619" name="Google Shape;619;g31a685c015e_3_227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31a685c015e_3_227"/>
            <p:cNvSpPr txBox="1"/>
            <p:nvPr/>
          </p:nvSpPr>
          <p:spPr>
            <a:xfrm>
              <a:off x="77056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</a:rPr>
                <a:t>referente:</a:t>
              </a:r>
              <a:endParaRPr b="1" sz="15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</a:rPr>
                <a:t>saverio.cantone@liceofarnesina.edu.it</a:t>
              </a:r>
              <a:endParaRPr b="1" sz="1500">
                <a:solidFill>
                  <a:schemeClr val="dk1"/>
                </a:solidFill>
              </a:endParaRPr>
            </a:p>
          </p:txBody>
        </p:sp>
      </p:grpSp>
      <p:sp>
        <p:nvSpPr>
          <p:cNvPr id="621" name="Google Shape;621;g31a685c015e_3_227"/>
          <p:cNvSpPr/>
          <p:nvPr/>
        </p:nvSpPr>
        <p:spPr>
          <a:xfrm>
            <a:off x="552089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g31a685c015e_3_337"/>
          <p:cNvGrpSpPr/>
          <p:nvPr/>
        </p:nvGrpSpPr>
        <p:grpSpPr>
          <a:xfrm>
            <a:off x="6075125" y="5234725"/>
            <a:ext cx="3944996" cy="1371271"/>
            <a:chOff x="0" y="0"/>
            <a:chExt cx="1326361" cy="482774"/>
          </a:xfrm>
        </p:grpSpPr>
        <p:sp>
          <p:nvSpPr>
            <p:cNvPr id="627" name="Google Shape;627;g31a685c015e_3_337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31a685c015e_3_337"/>
            <p:cNvSpPr txBox="1"/>
            <p:nvPr/>
          </p:nvSpPr>
          <p:spPr>
            <a:xfrm>
              <a:off x="158147" y="51540"/>
              <a:ext cx="1112400" cy="3798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</a:rPr>
                <a:t>materiali e risorse didattiche 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</a:rPr>
                <a:t>Cambridge Institute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</a:rPr>
                <a:t>incremento monte orario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</a:rPr>
                <a:t>stage linguistici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629" name="Google Shape;629;g31a685c015e_3_337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630" name="Google Shape;630;g31a685c015e_3_3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A64D7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31a685c015e_3_33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g31a685c015e_3_337"/>
          <p:cNvGrpSpPr/>
          <p:nvPr/>
        </p:nvGrpSpPr>
        <p:grpSpPr>
          <a:xfrm>
            <a:off x="2293667" y="4615080"/>
            <a:ext cx="301630" cy="301630"/>
            <a:chOff x="0" y="0"/>
            <a:chExt cx="812800" cy="812800"/>
          </a:xfrm>
        </p:grpSpPr>
        <p:sp>
          <p:nvSpPr>
            <p:cNvPr id="633" name="Google Shape;633;g31a685c015e_3_3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C27BA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31a685c015e_3_33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C27B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g31a685c015e_3_337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636" name="Google Shape;636;g31a685c015e_3_3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D5A6BD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31a685c015e_3_33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g31a685c015e_3_337"/>
          <p:cNvGrpSpPr/>
          <p:nvPr/>
        </p:nvGrpSpPr>
        <p:grpSpPr>
          <a:xfrm>
            <a:off x="4945410" y="5206743"/>
            <a:ext cx="818701" cy="1107191"/>
            <a:chOff x="0" y="-114300"/>
            <a:chExt cx="323431" cy="437400"/>
          </a:xfrm>
        </p:grpSpPr>
        <p:sp>
          <p:nvSpPr>
            <p:cNvPr id="639" name="Google Shape;639;g31a685c015e_3_33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31a685c015e_3_33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g31a685c015e_3_337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2" name="Google Shape;642;g31a685c015e_3_337"/>
          <p:cNvGrpSpPr/>
          <p:nvPr/>
        </p:nvGrpSpPr>
        <p:grpSpPr>
          <a:xfrm>
            <a:off x="6075114" y="76238"/>
            <a:ext cx="3820848" cy="1500482"/>
            <a:chOff x="0" y="-38100"/>
            <a:chExt cx="1326361" cy="520874"/>
          </a:xfrm>
        </p:grpSpPr>
        <p:sp>
          <p:nvSpPr>
            <p:cNvPr id="643" name="Google Shape;643;g31a685c015e_3_337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g31a685c015e_3_337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g31a685c015e_3_337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646" name="Google Shape;646;g31a685c015e_3_33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g31a685c015e_3_33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8" name="Google Shape;648;g31a685c015e_3_337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9" name="Google Shape;649;g31a685c015e_3_337"/>
          <p:cNvGrpSpPr/>
          <p:nvPr/>
        </p:nvGrpSpPr>
        <p:grpSpPr>
          <a:xfrm>
            <a:off x="6075125" y="1874850"/>
            <a:ext cx="3886636" cy="1390727"/>
            <a:chOff x="0" y="0"/>
            <a:chExt cx="1326361" cy="482774"/>
          </a:xfrm>
        </p:grpSpPr>
        <p:sp>
          <p:nvSpPr>
            <p:cNvPr id="650" name="Google Shape;650;g31a685c015e_3_337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C27B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g31a685c015e_3_337"/>
            <p:cNvSpPr txBox="1"/>
            <p:nvPr/>
          </p:nvSpPr>
          <p:spPr>
            <a:xfrm>
              <a:off x="110881" y="38749"/>
              <a:ext cx="1070400" cy="3843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g31a685c015e_3_337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653" name="Google Shape;653;g31a685c015e_3_33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g31a685c015e_3_33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5" name="Google Shape;655;g31a685c015e_3_337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6" name="Google Shape;656;g31a685c015e_3_337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657" name="Google Shape;657;g31a685c015e_3_3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4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g31a685c015e_3_33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g31a685c015e_3_337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660" name="Google Shape;660;g31a685c015e_3_33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g31a685c015e_3_33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2" name="Google Shape;662;g31a685c015e_3_337"/>
          <p:cNvSpPr/>
          <p:nvPr/>
        </p:nvSpPr>
        <p:spPr>
          <a:xfrm>
            <a:off x="5565600" y="642553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31a685c015e_3_337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31a685c015e_3_337"/>
          <p:cNvSpPr txBox="1"/>
          <p:nvPr/>
        </p:nvSpPr>
        <p:spPr>
          <a:xfrm>
            <a:off x="696175" y="1852450"/>
            <a:ext cx="46446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462">
                <a:solidFill>
                  <a:srgbClr val="191919"/>
                </a:solidFill>
              </a:rPr>
              <a:t>Opzione CAMBRIDGE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62">
              <a:solidFill>
                <a:srgbClr val="191919"/>
              </a:solidFill>
            </a:endParaRPr>
          </a:p>
        </p:txBody>
      </p:sp>
      <p:sp>
        <p:nvSpPr>
          <p:cNvPr id="665" name="Google Shape;665;g31a685c015e_3_337"/>
          <p:cNvSpPr txBox="1"/>
          <p:nvPr/>
        </p:nvSpPr>
        <p:spPr>
          <a:xfrm>
            <a:off x="6592699" y="379452"/>
            <a:ext cx="29046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- </a:t>
            </a:r>
            <a:r>
              <a:rPr b="1" lang="en-US" sz="1571">
                <a:solidFill>
                  <a:srgbClr val="333231"/>
                </a:solidFill>
              </a:rPr>
              <a:t>insegnamenti con docenti madreligua 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preparazione esami per conseguimento a-levels</a:t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666" name="Google Shape;666;g31a685c015e_3_337"/>
          <p:cNvSpPr txBox="1"/>
          <p:nvPr/>
        </p:nvSpPr>
        <p:spPr>
          <a:xfrm>
            <a:off x="6530699" y="2116200"/>
            <a:ext cx="32538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contributo a carico delle famiglie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per gestione personale docente e ATA e insegnanti madrelingua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667" name="Google Shape;667;g31a685c015e_3_337"/>
          <p:cNvSpPr txBox="1"/>
          <p:nvPr/>
        </p:nvSpPr>
        <p:spPr>
          <a:xfrm>
            <a:off x="501401" y="2569350"/>
            <a:ext cx="4839300" cy="17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   diploma LICEO SCIENTIFICO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   competenza linguistica necessaria B1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</p:txBody>
      </p:sp>
      <p:grpSp>
        <p:nvGrpSpPr>
          <p:cNvPr id="668" name="Google Shape;668;g31a685c015e_3_337"/>
          <p:cNvGrpSpPr/>
          <p:nvPr/>
        </p:nvGrpSpPr>
        <p:grpSpPr>
          <a:xfrm>
            <a:off x="6045925" y="3554787"/>
            <a:ext cx="3945026" cy="1390727"/>
            <a:chOff x="0" y="-1"/>
            <a:chExt cx="1369468" cy="482774"/>
          </a:xfrm>
        </p:grpSpPr>
        <p:sp>
          <p:nvSpPr>
            <p:cNvPr id="669" name="Google Shape;669;g31a685c015e_3_337"/>
            <p:cNvSpPr/>
            <p:nvPr/>
          </p:nvSpPr>
          <p:spPr>
            <a:xfrm>
              <a:off x="0" y="-1"/>
              <a:ext cx="1369468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g31a685c015e_3_337"/>
            <p:cNvSpPr txBox="1"/>
            <p:nvPr/>
          </p:nvSpPr>
          <p:spPr>
            <a:xfrm>
              <a:off x="57572" y="49779"/>
              <a:ext cx="1268700" cy="3843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chemeClr val="dk1"/>
                  </a:solidFill>
                </a:rPr>
                <a:t>referenti:</a:t>
              </a:r>
              <a:endParaRPr b="1" sz="13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chemeClr val="dk1"/>
                  </a:solidFill>
                  <a:uFill>
                    <a:noFill/>
                  </a:uFill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elisabetta.beggiato@liceofarnesina.edu.it</a:t>
              </a:r>
              <a:endParaRPr b="1" sz="13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chemeClr val="dk1"/>
                  </a:solidFill>
                </a:rPr>
                <a:t>annateresa.danastasio@liceofarnesina.edu.it</a:t>
              </a:r>
              <a:endParaRPr b="1" sz="1300">
                <a:solidFill>
                  <a:schemeClr val="dk1"/>
                </a:solidFill>
              </a:endParaRPr>
            </a:p>
          </p:txBody>
        </p:sp>
      </p:grpSp>
      <p:sp>
        <p:nvSpPr>
          <p:cNvPr id="671" name="Google Shape;671;g31a685c015e_3_337"/>
          <p:cNvSpPr/>
          <p:nvPr/>
        </p:nvSpPr>
        <p:spPr>
          <a:xfrm>
            <a:off x="5388769" y="4128722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31a685c015e_3_337"/>
          <p:cNvSpPr/>
          <p:nvPr/>
        </p:nvSpPr>
        <p:spPr>
          <a:xfrm>
            <a:off x="5486777" y="5702701"/>
            <a:ext cx="813706" cy="587348"/>
          </a:xfrm>
          <a:custGeom>
            <a:rect b="b" l="l" r="r" t="t"/>
            <a:pathLst>
              <a:path extrusionOk="0" h="879922" w="1219035">
                <a:moveTo>
                  <a:pt x="0" y="0"/>
                </a:moveTo>
                <a:lnTo>
                  <a:pt x="1219035" y="0"/>
                </a:lnTo>
                <a:lnTo>
                  <a:pt x="1219035" y="879921"/>
                </a:lnTo>
                <a:lnTo>
                  <a:pt x="0" y="879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g31a685c015e_3_389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678" name="Google Shape;678;g31a685c015e_3_38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741B4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g31a685c015e_3_38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g31a685c015e_3_389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681" name="Google Shape;681;g31a685c015e_3_38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A64D7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g31a685c015e_3_38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g31a685c015e_3_389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684" name="Google Shape;684;g31a685c015e_3_38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chemeClr val="accent6">
                  <a:alpha val="3255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g31a685c015e_3_38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6" name="Google Shape;686;g31a685c015e_3_389"/>
          <p:cNvSpPr/>
          <p:nvPr/>
        </p:nvSpPr>
        <p:spPr>
          <a:xfrm rot="10800000">
            <a:off x="6075498" y="6792006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7" name="Google Shape;687;g31a685c015e_3_389"/>
          <p:cNvGrpSpPr/>
          <p:nvPr/>
        </p:nvGrpSpPr>
        <p:grpSpPr>
          <a:xfrm>
            <a:off x="6075126" y="5206748"/>
            <a:ext cx="3820848" cy="1500482"/>
            <a:chOff x="0" y="-38100"/>
            <a:chExt cx="1326361" cy="520874"/>
          </a:xfrm>
        </p:grpSpPr>
        <p:sp>
          <p:nvSpPr>
            <p:cNvPr id="688" name="Google Shape;688;g31a685c015e_3_389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g31a685c015e_3_389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g31a685c015e_3_389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691" name="Google Shape;691;g31a685c015e_3_389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g31a685c015e_3_389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3" name="Google Shape;693;g31a685c015e_3_389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4" name="Google Shape;694;g31a685c015e_3_389"/>
          <p:cNvGrpSpPr/>
          <p:nvPr/>
        </p:nvGrpSpPr>
        <p:grpSpPr>
          <a:xfrm>
            <a:off x="6075126" y="77675"/>
            <a:ext cx="3820848" cy="1500482"/>
            <a:chOff x="0" y="-38100"/>
            <a:chExt cx="1326361" cy="520874"/>
          </a:xfrm>
        </p:grpSpPr>
        <p:sp>
          <p:nvSpPr>
            <p:cNvPr id="695" name="Google Shape;695;g31a685c015e_3_389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D5A6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g31a685c015e_3_389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g31a685c015e_3_389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698" name="Google Shape;698;g31a685c015e_3_389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g31a685c015e_3_389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0" name="Google Shape;700;g31a685c015e_3_389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g31a685c015e_3_389"/>
          <p:cNvGrpSpPr/>
          <p:nvPr/>
        </p:nvGrpSpPr>
        <p:grpSpPr>
          <a:xfrm>
            <a:off x="6075126" y="1765097"/>
            <a:ext cx="3820848" cy="1500482"/>
            <a:chOff x="0" y="-38100"/>
            <a:chExt cx="1326361" cy="520874"/>
          </a:xfrm>
        </p:grpSpPr>
        <p:sp>
          <p:nvSpPr>
            <p:cNvPr id="702" name="Google Shape;702;g31a685c015e_3_389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C27B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g31a685c015e_3_389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C27B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g31a685c015e_3_389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705" name="Google Shape;705;g31a685c015e_3_389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g31a685c015e_3_389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g31a685c015e_3_389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8" name="Google Shape;708;g31a685c015e_3_389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709" name="Google Shape;709;g31a685c015e_3_38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D5A6B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g31a685c015e_3_38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1" name="Google Shape;711;g31a685c015e_3_389"/>
          <p:cNvSpPr/>
          <p:nvPr/>
        </p:nvSpPr>
        <p:spPr>
          <a:xfrm rot="10800000">
            <a:off x="6010988" y="6616160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2" name="Google Shape;712;g31a685c015e_3_389"/>
          <p:cNvGrpSpPr/>
          <p:nvPr/>
        </p:nvGrpSpPr>
        <p:grpSpPr>
          <a:xfrm>
            <a:off x="6075126" y="3505455"/>
            <a:ext cx="3820848" cy="1500482"/>
            <a:chOff x="0" y="-38100"/>
            <a:chExt cx="1326361" cy="520874"/>
          </a:xfrm>
        </p:grpSpPr>
        <p:sp>
          <p:nvSpPr>
            <p:cNvPr id="713" name="Google Shape;713;g31a685c015e_3_389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D9D2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g31a685c015e_3_389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D9D2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g31a685c015e_3_389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716" name="Google Shape;716;g31a685c015e_3_389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g31a685c015e_3_389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g31a685c015e_3_389"/>
          <p:cNvSpPr/>
          <p:nvPr/>
        </p:nvSpPr>
        <p:spPr>
          <a:xfrm>
            <a:off x="5599425" y="666478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31a685c015e_3_389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g31a685c015e_3_389"/>
          <p:cNvSpPr/>
          <p:nvPr/>
        </p:nvSpPr>
        <p:spPr>
          <a:xfrm>
            <a:off x="563914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g31a685c015e_3_389"/>
          <p:cNvSpPr/>
          <p:nvPr/>
        </p:nvSpPr>
        <p:spPr>
          <a:xfrm>
            <a:off x="5635602" y="5730251"/>
            <a:ext cx="813706" cy="587348"/>
          </a:xfrm>
          <a:custGeom>
            <a:rect b="b" l="l" r="r" t="t"/>
            <a:pathLst>
              <a:path extrusionOk="0" h="879922" w="1219035">
                <a:moveTo>
                  <a:pt x="0" y="0"/>
                </a:moveTo>
                <a:lnTo>
                  <a:pt x="1219035" y="0"/>
                </a:lnTo>
                <a:lnTo>
                  <a:pt x="1219035" y="879921"/>
                </a:lnTo>
                <a:lnTo>
                  <a:pt x="0" y="879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g31a685c015e_3_389"/>
          <p:cNvSpPr txBox="1"/>
          <p:nvPr/>
        </p:nvSpPr>
        <p:spPr>
          <a:xfrm>
            <a:off x="696174" y="1852450"/>
            <a:ext cx="49032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462">
                <a:solidFill>
                  <a:srgbClr val="191919"/>
                </a:solidFill>
              </a:rPr>
              <a:t>Opzione CAMBRIDGE</a:t>
            </a:r>
            <a:endParaRPr/>
          </a:p>
        </p:txBody>
      </p:sp>
      <p:sp>
        <p:nvSpPr>
          <p:cNvPr id="723" name="Google Shape;723;g31a685c015e_3_389"/>
          <p:cNvSpPr txBox="1"/>
          <p:nvPr/>
        </p:nvSpPr>
        <p:spPr>
          <a:xfrm>
            <a:off x="6625924" y="5532983"/>
            <a:ext cx="27336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compresenza</a:t>
            </a:r>
            <a:r>
              <a:rPr b="1" lang="en-US" sz="1571">
                <a:solidFill>
                  <a:srgbClr val="333231"/>
                </a:solidFill>
              </a:rPr>
              <a:t> docente madrelingua e curricolare</a:t>
            </a:r>
            <a:endParaRPr/>
          </a:p>
        </p:txBody>
      </p:sp>
      <p:sp>
        <p:nvSpPr>
          <p:cNvPr id="724" name="Google Shape;724;g31a685c015e_3_389"/>
          <p:cNvSpPr txBox="1"/>
          <p:nvPr/>
        </p:nvSpPr>
        <p:spPr>
          <a:xfrm>
            <a:off x="6625850" y="538684"/>
            <a:ext cx="27978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1 ora di MATHS (su 5 curricolari)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1 ora di ENGLISH (su 3 curricolari)</a:t>
            </a:r>
            <a:endParaRPr b="1" sz="1266">
              <a:solidFill>
                <a:srgbClr val="231F20"/>
              </a:solidFill>
            </a:endParaRPr>
          </a:p>
          <a:p>
            <a:pPr indent="-308991" lvl="0" marL="45720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66"/>
              <a:buChar char="+"/>
            </a:pPr>
            <a:r>
              <a:rPr b="1" lang="en-US" sz="1266">
                <a:solidFill>
                  <a:srgbClr val="231F20"/>
                </a:solidFill>
              </a:rPr>
              <a:t>1 ora di PHYSICS</a:t>
            </a:r>
            <a:endParaRPr b="1" sz="1266">
              <a:solidFill>
                <a:srgbClr val="231F20"/>
              </a:solidFill>
            </a:endParaRPr>
          </a:p>
          <a:p>
            <a:pPr indent="-308991" lvl="0" marL="45720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66"/>
              <a:buChar char="+"/>
            </a:pPr>
            <a:r>
              <a:rPr b="1" lang="en-US" sz="1266">
                <a:solidFill>
                  <a:srgbClr val="231F20"/>
                </a:solidFill>
              </a:rPr>
              <a:t>2 ore di BUSINESS STUDIES</a:t>
            </a:r>
            <a:endParaRPr b="1" sz="1266">
              <a:solidFill>
                <a:srgbClr val="231F20"/>
              </a:solidFill>
            </a:endParaRPr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g31a685c015e_3_389"/>
          <p:cNvSpPr txBox="1"/>
          <p:nvPr/>
        </p:nvSpPr>
        <p:spPr>
          <a:xfrm>
            <a:off x="6625924" y="268952"/>
            <a:ext cx="2904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biennio:</a:t>
            </a:r>
            <a:endParaRPr/>
          </a:p>
        </p:txBody>
      </p:sp>
      <p:sp>
        <p:nvSpPr>
          <p:cNvPr id="726" name="Google Shape;726;g31a685c015e_3_389"/>
          <p:cNvSpPr txBox="1"/>
          <p:nvPr/>
        </p:nvSpPr>
        <p:spPr>
          <a:xfrm>
            <a:off x="6580974" y="2390510"/>
            <a:ext cx="27222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1 ora di PHYSICS (su 3 curricolari)</a:t>
            </a:r>
            <a:endParaRPr b="1" sz="1266">
              <a:solidFill>
                <a:srgbClr val="231F20"/>
              </a:solidFill>
            </a:endParaRPr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1 ora di ENGLISH (Su 3 curricolari)</a:t>
            </a:r>
            <a:endParaRPr b="1" sz="1266">
              <a:solidFill>
                <a:srgbClr val="231F20"/>
              </a:solidFill>
            </a:endParaRPr>
          </a:p>
        </p:txBody>
      </p:sp>
      <p:sp>
        <p:nvSpPr>
          <p:cNvPr id="727" name="Google Shape;727;g31a685c015e_3_389"/>
          <p:cNvSpPr txBox="1"/>
          <p:nvPr/>
        </p:nvSpPr>
        <p:spPr>
          <a:xfrm>
            <a:off x="6572460" y="2068070"/>
            <a:ext cx="2909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terzo anno:</a:t>
            </a:r>
            <a:endParaRPr/>
          </a:p>
        </p:txBody>
      </p:sp>
      <p:sp>
        <p:nvSpPr>
          <p:cNvPr id="728" name="Google Shape;728;g31a685c015e_3_389"/>
          <p:cNvSpPr txBox="1"/>
          <p:nvPr/>
        </p:nvSpPr>
        <p:spPr>
          <a:xfrm>
            <a:off x="6592701" y="4126748"/>
            <a:ext cx="286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1 ora di ENGLISH su 3 curricolari</a:t>
            </a:r>
            <a:endParaRPr/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quinto anno:</a:t>
            </a:r>
            <a:endParaRPr b="1" sz="15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come da curricolo tradizionale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729" name="Google Shape;729;g31a685c015e_3_389"/>
          <p:cNvSpPr txBox="1"/>
          <p:nvPr/>
        </p:nvSpPr>
        <p:spPr>
          <a:xfrm>
            <a:off x="6572460" y="3799817"/>
            <a:ext cx="32463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quarto anno: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g2d634b9027c_0_15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735" name="Google Shape;735;g2d634b9027c_0_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g2d634b9027c_0_1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g2d634b9027c_0_15"/>
          <p:cNvGrpSpPr/>
          <p:nvPr/>
        </p:nvGrpSpPr>
        <p:grpSpPr>
          <a:xfrm>
            <a:off x="2229492" y="4591130"/>
            <a:ext cx="301630" cy="301630"/>
            <a:chOff x="0" y="0"/>
            <a:chExt cx="812800" cy="812800"/>
          </a:xfrm>
        </p:grpSpPr>
        <p:sp>
          <p:nvSpPr>
            <p:cNvPr id="738" name="Google Shape;738;g2d634b9027c_0_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g2d634b9027c_0_1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g2d634b9027c_0_15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741" name="Google Shape;741;g2d634b9027c_0_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FFE599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g2d634b9027c_0_1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g2d634b9027c_0_15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744" name="Google Shape;744;g2d634b9027c_0_15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g2d634b9027c_0_15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g2d634b9027c_0_15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747" name="Google Shape;747;g2d634b9027c_0_15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g2d634b9027c_0_15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g2d634b9027c_0_15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750" name="Google Shape;750;g2d634b9027c_0_15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g2d634b9027c_0_15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g2d634b9027c_0_15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3" name="Google Shape;753;g2d634b9027c_0_15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754" name="Google Shape;754;g2d634b9027c_0_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g2d634b9027c_0_1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g2d634b9027c_0_15"/>
          <p:cNvSpPr/>
          <p:nvPr/>
        </p:nvSpPr>
        <p:spPr>
          <a:xfrm rot="10800000">
            <a:off x="6346661" y="5038308"/>
            <a:ext cx="5231134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7" name="Google Shape;757;g2d634b9027c_0_15"/>
          <p:cNvGrpSpPr/>
          <p:nvPr/>
        </p:nvGrpSpPr>
        <p:grpSpPr>
          <a:xfrm>
            <a:off x="6075125" y="2236725"/>
            <a:ext cx="5699771" cy="2769175"/>
            <a:chOff x="0" y="-38100"/>
            <a:chExt cx="1326361" cy="520874"/>
          </a:xfrm>
        </p:grpSpPr>
        <p:sp>
          <p:nvSpPr>
            <p:cNvPr id="758" name="Google Shape;758;g2d634b9027c_0_15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g2d634b9027c_0_15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g2d634b9027c_0_15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761" name="Google Shape;761;g2d634b9027c_0_15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g2d634b9027c_0_15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g2d634b9027c_0_15"/>
          <p:cNvSpPr/>
          <p:nvPr/>
        </p:nvSpPr>
        <p:spPr>
          <a:xfrm>
            <a:off x="563914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g2d634b9027c_0_15"/>
          <p:cNvSpPr txBox="1"/>
          <p:nvPr/>
        </p:nvSpPr>
        <p:spPr>
          <a:xfrm>
            <a:off x="696184" y="1852451"/>
            <a:ext cx="42315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Un giorno da Farnesini</a:t>
            </a:r>
            <a:endParaRPr/>
          </a:p>
        </p:txBody>
      </p:sp>
      <p:sp>
        <p:nvSpPr>
          <p:cNvPr id="765" name="Google Shape;765;g2d634b9027c_0_15"/>
          <p:cNvSpPr txBox="1"/>
          <p:nvPr/>
        </p:nvSpPr>
        <p:spPr>
          <a:xfrm>
            <a:off x="6625925" y="706425"/>
            <a:ext cx="324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2d634b9027c_0_15"/>
          <p:cNvSpPr txBox="1"/>
          <p:nvPr/>
        </p:nvSpPr>
        <p:spPr>
          <a:xfrm>
            <a:off x="6625924" y="357652"/>
            <a:ext cx="290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g2d634b9027c_0_15"/>
          <p:cNvSpPr txBox="1"/>
          <p:nvPr/>
        </p:nvSpPr>
        <p:spPr>
          <a:xfrm>
            <a:off x="6484475" y="2829375"/>
            <a:ext cx="5379900" cy="18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66">
                <a:solidFill>
                  <a:srgbClr val="333231"/>
                </a:solidFill>
              </a:rPr>
              <a:t>a partire dal 7 gennaio</a:t>
            </a:r>
            <a:endParaRPr b="1" sz="2866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766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766">
                <a:solidFill>
                  <a:srgbClr val="333231"/>
                </a:solidFill>
              </a:rPr>
              <a:t>prenotazione tramite modulo google</a:t>
            </a:r>
            <a:endParaRPr b="1" sz="1766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766">
                <a:solidFill>
                  <a:srgbClr val="333231"/>
                </a:solidFill>
              </a:rPr>
              <a:t>su pagina orientamento del sito web</a:t>
            </a:r>
            <a:endParaRPr b="1" sz="1770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g31a685c015e_3_447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773" name="Google Shape;773;g31a685c015e_3_44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g31a685c015e_3_4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g31a685c015e_3_447"/>
          <p:cNvGrpSpPr/>
          <p:nvPr/>
        </p:nvGrpSpPr>
        <p:grpSpPr>
          <a:xfrm>
            <a:off x="2229492" y="4591130"/>
            <a:ext cx="301630" cy="301630"/>
            <a:chOff x="0" y="0"/>
            <a:chExt cx="812800" cy="812800"/>
          </a:xfrm>
        </p:grpSpPr>
        <p:sp>
          <p:nvSpPr>
            <p:cNvPr id="776" name="Google Shape;776;g31a685c015e_3_44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g31a685c015e_3_4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8" name="Google Shape;778;g31a685c015e_3_447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779" name="Google Shape;779;g31a685c015e_3_44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FFE599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31a685c015e_3_4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g31a685c015e_3_447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782" name="Google Shape;782;g31a685c015e_3_44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g31a685c015e_3_44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g31a685c015e_3_447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785" name="Google Shape;785;g31a685c015e_3_44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g31a685c015e_3_44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g31a685c015e_3_447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788" name="Google Shape;788;g31a685c015e_3_44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g31a685c015e_3_44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0" name="Google Shape;790;g31a685c015e_3_447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1" name="Google Shape;791;g31a685c015e_3_447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792" name="Google Shape;792;g31a685c015e_3_44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g31a685c015e_3_4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g31a685c015e_3_447"/>
          <p:cNvSpPr/>
          <p:nvPr/>
        </p:nvSpPr>
        <p:spPr>
          <a:xfrm rot="10800000">
            <a:off x="6346661" y="5038308"/>
            <a:ext cx="5231134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5" name="Google Shape;795;g31a685c015e_3_447"/>
          <p:cNvGrpSpPr/>
          <p:nvPr/>
        </p:nvGrpSpPr>
        <p:grpSpPr>
          <a:xfrm>
            <a:off x="6075125" y="2236725"/>
            <a:ext cx="5699771" cy="2769175"/>
            <a:chOff x="0" y="-38100"/>
            <a:chExt cx="1326361" cy="520874"/>
          </a:xfrm>
        </p:grpSpPr>
        <p:sp>
          <p:nvSpPr>
            <p:cNvPr id="796" name="Google Shape;796;g31a685c015e_3_447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g31a685c015e_3_447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g31a685c015e_3_447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799" name="Google Shape;799;g31a685c015e_3_447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g31a685c015e_3_447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g31a685c015e_3_447"/>
          <p:cNvSpPr/>
          <p:nvPr/>
        </p:nvSpPr>
        <p:spPr>
          <a:xfrm>
            <a:off x="563914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31a685c015e_3_447"/>
          <p:cNvSpPr txBox="1"/>
          <p:nvPr/>
        </p:nvSpPr>
        <p:spPr>
          <a:xfrm>
            <a:off x="696184" y="1852451"/>
            <a:ext cx="4231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Contatti</a:t>
            </a:r>
            <a:endParaRPr/>
          </a:p>
        </p:txBody>
      </p:sp>
      <p:sp>
        <p:nvSpPr>
          <p:cNvPr id="803" name="Google Shape;803;g31a685c015e_3_447"/>
          <p:cNvSpPr txBox="1"/>
          <p:nvPr/>
        </p:nvSpPr>
        <p:spPr>
          <a:xfrm>
            <a:off x="6625925" y="706425"/>
            <a:ext cx="324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g31a685c015e_3_447"/>
          <p:cNvSpPr txBox="1"/>
          <p:nvPr/>
        </p:nvSpPr>
        <p:spPr>
          <a:xfrm>
            <a:off x="6625924" y="357652"/>
            <a:ext cx="290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31a685c015e_3_447"/>
          <p:cNvSpPr txBox="1"/>
          <p:nvPr/>
        </p:nvSpPr>
        <p:spPr>
          <a:xfrm>
            <a:off x="6484475" y="2829375"/>
            <a:ext cx="5379900" cy="19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66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orientamento.scientifico@liceofarnesina.edu.it</a:t>
            </a:r>
            <a:endParaRPr b="1" sz="176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6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66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www.liceofarnesina.edu.it</a:t>
            </a:r>
            <a:endParaRPr b="1" sz="176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6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766">
                <a:solidFill>
                  <a:schemeClr val="dk1"/>
                </a:solidFill>
              </a:rPr>
              <a:t>06121127045</a:t>
            </a:r>
            <a:endParaRPr b="1" sz="1770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d634b9027c_0_52"/>
          <p:cNvSpPr/>
          <p:nvPr/>
        </p:nvSpPr>
        <p:spPr>
          <a:xfrm>
            <a:off x="0" y="0"/>
            <a:ext cx="12207240" cy="6866573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79" l="0" r="0" t="-94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g2d634b9027c_0_52"/>
          <p:cNvSpPr/>
          <p:nvPr/>
        </p:nvSpPr>
        <p:spPr>
          <a:xfrm>
            <a:off x="9996200" y="2450373"/>
            <a:ext cx="2198545" cy="4413137"/>
          </a:xfrm>
          <a:custGeom>
            <a:rect b="b" l="l" r="r" t="t"/>
            <a:pathLst>
              <a:path extrusionOk="0"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g2d634b9027c_0_52"/>
          <p:cNvGrpSpPr/>
          <p:nvPr/>
        </p:nvGrpSpPr>
        <p:grpSpPr>
          <a:xfrm>
            <a:off x="-1576247" y="-1649397"/>
            <a:ext cx="3718966" cy="3718966"/>
            <a:chOff x="0" y="0"/>
            <a:chExt cx="812800" cy="812800"/>
          </a:xfrm>
        </p:grpSpPr>
        <p:sp>
          <p:nvSpPr>
            <p:cNvPr id="813" name="Google Shape;813;g2d634b9027c_0_5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g2d634b9027c_0_5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g2d634b9027c_0_52"/>
          <p:cNvGrpSpPr/>
          <p:nvPr/>
        </p:nvGrpSpPr>
        <p:grpSpPr>
          <a:xfrm>
            <a:off x="837567" y="2584646"/>
            <a:ext cx="673811" cy="673811"/>
            <a:chOff x="0" y="0"/>
            <a:chExt cx="812800" cy="812800"/>
          </a:xfrm>
        </p:grpSpPr>
        <p:sp>
          <p:nvSpPr>
            <p:cNvPr id="816" name="Google Shape;816;g2d634b9027c_0_5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2d634b9027c_0_5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g2d634b9027c_0_52"/>
          <p:cNvGrpSpPr/>
          <p:nvPr/>
        </p:nvGrpSpPr>
        <p:grpSpPr>
          <a:xfrm>
            <a:off x="3237357" y="2160223"/>
            <a:ext cx="5717447" cy="3262339"/>
            <a:chOff x="0" y="-28575"/>
            <a:chExt cx="2258700" cy="1288800"/>
          </a:xfrm>
        </p:grpSpPr>
        <p:sp>
          <p:nvSpPr>
            <p:cNvPr id="819" name="Google Shape;819;g2d634b9027c_0_52"/>
            <p:cNvSpPr/>
            <p:nvPr/>
          </p:nvSpPr>
          <p:spPr>
            <a:xfrm>
              <a:off x="0" y="0"/>
              <a:ext cx="2258682" cy="1260219"/>
            </a:xfrm>
            <a:custGeom>
              <a:rect b="b" l="l" r="r" t="t"/>
              <a:pathLst>
                <a:path extrusionOk="0" h="1260219" w="2258682">
                  <a:moveTo>
                    <a:pt x="37013" y="0"/>
                  </a:moveTo>
                  <a:lnTo>
                    <a:pt x="2221669" y="0"/>
                  </a:lnTo>
                  <a:cubicBezTo>
                    <a:pt x="2231485" y="0"/>
                    <a:pt x="2240899" y="3900"/>
                    <a:pt x="2247841" y="10841"/>
                  </a:cubicBezTo>
                  <a:cubicBezTo>
                    <a:pt x="2254782" y="17782"/>
                    <a:pt x="2258682" y="27196"/>
                    <a:pt x="2258682" y="37013"/>
                  </a:cubicBezTo>
                  <a:lnTo>
                    <a:pt x="2258682" y="1223207"/>
                  </a:lnTo>
                  <a:cubicBezTo>
                    <a:pt x="2258682" y="1233023"/>
                    <a:pt x="2254782" y="1242437"/>
                    <a:pt x="2247841" y="1249378"/>
                  </a:cubicBezTo>
                  <a:cubicBezTo>
                    <a:pt x="2240899" y="1256320"/>
                    <a:pt x="2231485" y="1260219"/>
                    <a:pt x="2221669" y="1260219"/>
                  </a:cubicBezTo>
                  <a:lnTo>
                    <a:pt x="37013" y="1260219"/>
                  </a:lnTo>
                  <a:cubicBezTo>
                    <a:pt x="16571" y="1260219"/>
                    <a:pt x="0" y="1243648"/>
                    <a:pt x="0" y="1223207"/>
                  </a:cubicBezTo>
                  <a:lnTo>
                    <a:pt x="0" y="37013"/>
                  </a:lnTo>
                  <a:cubicBezTo>
                    <a:pt x="0" y="27196"/>
                    <a:pt x="3900" y="17782"/>
                    <a:pt x="10841" y="10841"/>
                  </a:cubicBezTo>
                  <a:cubicBezTo>
                    <a:pt x="17782" y="3900"/>
                    <a:pt x="27196" y="0"/>
                    <a:pt x="37013" y="0"/>
                  </a:cubicBezTo>
                  <a:close/>
                </a:path>
              </a:pathLst>
            </a:custGeom>
            <a:solidFill>
              <a:srgbClr val="106861"/>
            </a:solidFill>
            <a:ln cap="rnd" cmpd="sng" w="666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g2d634b9027c_0_52"/>
            <p:cNvSpPr txBox="1"/>
            <p:nvPr/>
          </p:nvSpPr>
          <p:spPr>
            <a:xfrm>
              <a:off x="0" y="-28575"/>
              <a:ext cx="2258700" cy="128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1" name="Google Shape;821;g2d634b9027c_0_52"/>
          <p:cNvSpPr txBox="1"/>
          <p:nvPr/>
        </p:nvSpPr>
        <p:spPr>
          <a:xfrm>
            <a:off x="3391209" y="2785648"/>
            <a:ext cx="5409600" cy="20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1">
                <a:solidFill>
                  <a:srgbClr val="FFFFFF"/>
                </a:solidFill>
              </a:rPr>
              <a:t>I progetti </a:t>
            </a:r>
            <a:endParaRPr b="1" sz="5491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3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1">
                <a:solidFill>
                  <a:srgbClr val="FFFFFF"/>
                </a:solidFill>
              </a:rPr>
              <a:t>del Liceo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g725b6e2e5c6975dd_74"/>
          <p:cNvGrpSpPr/>
          <p:nvPr/>
        </p:nvGrpSpPr>
        <p:grpSpPr>
          <a:xfrm>
            <a:off x="6124500" y="1442274"/>
            <a:ext cx="4231489" cy="943511"/>
            <a:chOff x="0" y="-38100"/>
            <a:chExt cx="1326361" cy="520874"/>
          </a:xfrm>
        </p:grpSpPr>
        <p:sp>
          <p:nvSpPr>
            <p:cNvPr id="95" name="Google Shape;95;g725b6e2e5c6975dd_7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g725b6e2e5c6975dd_7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g725b6e2e5c6975dd_74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98" name="Google Shape;98;g725b6e2e5c6975dd_7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g725b6e2e5c6975dd_7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g725b6e2e5c6975dd_74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101" name="Google Shape;101;g725b6e2e5c6975dd_7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g725b6e2e5c6975dd_7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g725b6e2e5c6975dd_74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104" name="Google Shape;104;g725b6e2e5c6975dd_7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FF0000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g725b6e2e5c6975dd_7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g725b6e2e5c6975dd_74"/>
          <p:cNvGrpSpPr/>
          <p:nvPr/>
        </p:nvGrpSpPr>
        <p:grpSpPr>
          <a:xfrm>
            <a:off x="6073312" y="4739000"/>
            <a:ext cx="4333885" cy="954450"/>
            <a:chOff x="0" y="-38100"/>
            <a:chExt cx="1326361" cy="520874"/>
          </a:xfrm>
        </p:grpSpPr>
        <p:sp>
          <p:nvSpPr>
            <p:cNvPr id="107" name="Google Shape;107;g725b6e2e5c6975dd_7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725b6e2e5c6975dd_7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g725b6e2e5c6975dd_74"/>
          <p:cNvGrpSpPr/>
          <p:nvPr/>
        </p:nvGrpSpPr>
        <p:grpSpPr>
          <a:xfrm>
            <a:off x="6075125" y="326699"/>
            <a:ext cx="5360661" cy="943512"/>
            <a:chOff x="0" y="-38100"/>
            <a:chExt cx="1680300" cy="520874"/>
          </a:xfrm>
        </p:grpSpPr>
        <p:sp>
          <p:nvSpPr>
            <p:cNvPr id="110" name="Google Shape;110;g725b6e2e5c6975dd_7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g725b6e2e5c6975dd_74"/>
            <p:cNvSpPr txBox="1"/>
            <p:nvPr/>
          </p:nvSpPr>
          <p:spPr>
            <a:xfrm>
              <a:off x="0" y="-38100"/>
              <a:ext cx="1680300" cy="5208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g725b6e2e5c6975dd_74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g725b6e2e5c6975dd_74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114" name="Google Shape;114;g725b6e2e5c6975dd_7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6E8"/>
            </a:solidFill>
            <a:ln cap="sq" cmpd="sng" w="742950">
              <a:solidFill>
                <a:srgbClr val="4A86E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g725b6e2e5c6975dd_7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g725b6e2e5c6975dd_74"/>
          <p:cNvGrpSpPr/>
          <p:nvPr/>
        </p:nvGrpSpPr>
        <p:grpSpPr>
          <a:xfrm>
            <a:off x="6082050" y="2533787"/>
            <a:ext cx="4333885" cy="954450"/>
            <a:chOff x="0" y="-38100"/>
            <a:chExt cx="1326361" cy="520874"/>
          </a:xfrm>
        </p:grpSpPr>
        <p:sp>
          <p:nvSpPr>
            <p:cNvPr id="117" name="Google Shape;117;g725b6e2e5c6975dd_7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725b6e2e5c6975dd_7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g725b6e2e5c6975dd_74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120" name="Google Shape;120;g725b6e2e5c6975dd_74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725b6e2e5c6975dd_74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g725b6e2e5c6975dd_74"/>
          <p:cNvSpPr txBox="1"/>
          <p:nvPr/>
        </p:nvSpPr>
        <p:spPr>
          <a:xfrm>
            <a:off x="783209" y="1807776"/>
            <a:ext cx="42315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Programma</a:t>
            </a:r>
            <a:endParaRPr b="1" sz="3462">
              <a:solidFill>
                <a:srgbClr val="191919"/>
              </a:solidFill>
            </a:endParaRPr>
          </a:p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della giornata </a:t>
            </a:r>
            <a:endParaRPr/>
          </a:p>
        </p:txBody>
      </p:sp>
      <p:sp>
        <p:nvSpPr>
          <p:cNvPr id="123" name="Google Shape;123;g725b6e2e5c6975dd_74"/>
          <p:cNvSpPr txBox="1"/>
          <p:nvPr/>
        </p:nvSpPr>
        <p:spPr>
          <a:xfrm>
            <a:off x="6380700" y="5301475"/>
            <a:ext cx="3719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725b6e2e5c6975dd_74"/>
          <p:cNvSpPr txBox="1"/>
          <p:nvPr/>
        </p:nvSpPr>
        <p:spPr>
          <a:xfrm>
            <a:off x="6625925" y="888375"/>
            <a:ext cx="37191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prof.ssa Tiziana Sallusti - Dirigente Scolastico</a:t>
            </a:r>
            <a:endParaRPr/>
          </a:p>
        </p:txBody>
      </p:sp>
      <p:sp>
        <p:nvSpPr>
          <p:cNvPr id="125" name="Google Shape;125;g725b6e2e5c6975dd_74"/>
          <p:cNvSpPr txBox="1"/>
          <p:nvPr/>
        </p:nvSpPr>
        <p:spPr>
          <a:xfrm>
            <a:off x="6625924" y="547177"/>
            <a:ext cx="2904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SALUTI  DI BENVENUTO</a:t>
            </a:r>
            <a:endParaRPr/>
          </a:p>
        </p:txBody>
      </p:sp>
      <p:sp>
        <p:nvSpPr>
          <p:cNvPr id="126" name="Google Shape;126;g725b6e2e5c6975dd_74"/>
          <p:cNvSpPr txBox="1"/>
          <p:nvPr/>
        </p:nvSpPr>
        <p:spPr>
          <a:xfrm>
            <a:off x="6449310" y="1707908"/>
            <a:ext cx="2909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PRESENTAZIONE INDIRIZZI</a:t>
            </a:r>
            <a:endParaRPr/>
          </a:p>
        </p:txBody>
      </p:sp>
      <p:sp>
        <p:nvSpPr>
          <p:cNvPr id="127" name="Google Shape;127;g725b6e2e5c6975dd_74"/>
          <p:cNvSpPr txBox="1"/>
          <p:nvPr/>
        </p:nvSpPr>
        <p:spPr>
          <a:xfrm>
            <a:off x="6448712" y="3086674"/>
            <a:ext cx="34938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66">
              <a:solidFill>
                <a:srgbClr val="231F20"/>
              </a:solidFill>
            </a:endParaRPr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66">
              <a:solidFill>
                <a:srgbClr val="231F20"/>
              </a:solidFill>
            </a:endParaRPr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cia - collaboratrice DS</a:t>
            </a:r>
            <a:endParaRPr/>
          </a:p>
        </p:txBody>
      </p:sp>
      <p:sp>
        <p:nvSpPr>
          <p:cNvPr id="128" name="Google Shape;128;g725b6e2e5c6975dd_74"/>
          <p:cNvSpPr txBox="1"/>
          <p:nvPr/>
        </p:nvSpPr>
        <p:spPr>
          <a:xfrm>
            <a:off x="6455085" y="2792755"/>
            <a:ext cx="32463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OFFERTA FORMATIVA</a:t>
            </a:r>
            <a:endParaRPr/>
          </a:p>
        </p:txBody>
      </p:sp>
      <p:grpSp>
        <p:nvGrpSpPr>
          <p:cNvPr id="129" name="Google Shape;129;g725b6e2e5c6975dd_74"/>
          <p:cNvGrpSpPr/>
          <p:nvPr/>
        </p:nvGrpSpPr>
        <p:grpSpPr>
          <a:xfrm>
            <a:off x="6133250" y="3614588"/>
            <a:ext cx="4231489" cy="954450"/>
            <a:chOff x="0" y="-38100"/>
            <a:chExt cx="1326361" cy="520874"/>
          </a:xfrm>
        </p:grpSpPr>
        <p:sp>
          <p:nvSpPr>
            <p:cNvPr id="130" name="Google Shape;130;g725b6e2e5c6975dd_7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g725b6e2e5c6975dd_7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g725b6e2e5c6975dd_74"/>
          <p:cNvSpPr txBox="1"/>
          <p:nvPr/>
        </p:nvSpPr>
        <p:spPr>
          <a:xfrm>
            <a:off x="6420349" y="4133521"/>
            <a:ext cx="2733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I</a:t>
            </a:r>
            <a:endParaRPr/>
          </a:p>
        </p:txBody>
      </p:sp>
      <p:sp>
        <p:nvSpPr>
          <p:cNvPr id="133" name="Google Shape;133;g725b6e2e5c6975dd_74"/>
          <p:cNvSpPr txBox="1"/>
          <p:nvPr/>
        </p:nvSpPr>
        <p:spPr>
          <a:xfrm>
            <a:off x="6420361" y="3847346"/>
            <a:ext cx="2733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INCLUSIONE</a:t>
            </a:r>
            <a:endParaRPr/>
          </a:p>
        </p:txBody>
      </p:sp>
      <p:sp>
        <p:nvSpPr>
          <p:cNvPr id="134" name="Google Shape;134;g725b6e2e5c6975dd_74"/>
          <p:cNvSpPr txBox="1"/>
          <p:nvPr/>
        </p:nvSpPr>
        <p:spPr>
          <a:xfrm>
            <a:off x="6366575" y="4983975"/>
            <a:ext cx="34233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CRITERI FORMAZIONE CLASSI</a:t>
            </a:r>
            <a:endParaRPr/>
          </a:p>
        </p:txBody>
      </p:sp>
      <p:grpSp>
        <p:nvGrpSpPr>
          <p:cNvPr id="135" name="Google Shape;135;g725b6e2e5c6975dd_74"/>
          <p:cNvGrpSpPr/>
          <p:nvPr/>
        </p:nvGrpSpPr>
        <p:grpSpPr>
          <a:xfrm>
            <a:off x="6030875" y="5840626"/>
            <a:ext cx="4333885" cy="788968"/>
            <a:chOff x="0" y="-38100"/>
            <a:chExt cx="1326361" cy="520874"/>
          </a:xfrm>
        </p:grpSpPr>
        <p:sp>
          <p:nvSpPr>
            <p:cNvPr id="136" name="Google Shape;136;g725b6e2e5c6975dd_7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g725b6e2e5c6975dd_7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g725b6e2e5c6975dd_74"/>
          <p:cNvSpPr txBox="1"/>
          <p:nvPr/>
        </p:nvSpPr>
        <p:spPr>
          <a:xfrm>
            <a:off x="6310700" y="6101362"/>
            <a:ext cx="29529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66">
                <a:solidFill>
                  <a:srgbClr val="231F20"/>
                </a:solidFill>
              </a:rPr>
              <a:t>LA VOCE DEGLI STUDENTI</a:t>
            </a:r>
            <a:endParaRPr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7" name="Google Shape;827;p25"/>
          <p:cNvGrpSpPr/>
          <p:nvPr/>
        </p:nvGrpSpPr>
        <p:grpSpPr>
          <a:xfrm>
            <a:off x="455933" y="531417"/>
            <a:ext cx="11280134" cy="5912691"/>
            <a:chOff x="0" y="-19050"/>
            <a:chExt cx="4456349" cy="2335878"/>
          </a:xfrm>
        </p:grpSpPr>
        <p:sp>
          <p:nvSpPr>
            <p:cNvPr id="828" name="Google Shape;828;p25"/>
            <p:cNvSpPr/>
            <p:nvPr/>
          </p:nvSpPr>
          <p:spPr>
            <a:xfrm>
              <a:off x="0" y="0"/>
              <a:ext cx="4456349" cy="2316828"/>
            </a:xfrm>
            <a:custGeom>
              <a:rect b="b" l="l" r="r" t="t"/>
              <a:pathLst>
                <a:path extrusionOk="0" h="2316828" w="4456349">
                  <a:moveTo>
                    <a:pt x="11439" y="0"/>
                  </a:moveTo>
                  <a:lnTo>
                    <a:pt x="4444910" y="0"/>
                  </a:lnTo>
                  <a:cubicBezTo>
                    <a:pt x="4447944" y="0"/>
                    <a:pt x="4450854" y="1205"/>
                    <a:pt x="4452999" y="3350"/>
                  </a:cubicBezTo>
                  <a:cubicBezTo>
                    <a:pt x="4455144" y="5496"/>
                    <a:pt x="4456349" y="8405"/>
                    <a:pt x="4456349" y="11439"/>
                  </a:cubicBezTo>
                  <a:lnTo>
                    <a:pt x="4456349" y="2305389"/>
                  </a:lnTo>
                  <a:cubicBezTo>
                    <a:pt x="4456349" y="2308423"/>
                    <a:pt x="4455144" y="2311332"/>
                    <a:pt x="4452999" y="2313478"/>
                  </a:cubicBezTo>
                  <a:cubicBezTo>
                    <a:pt x="4450854" y="2315623"/>
                    <a:pt x="4447944" y="2316828"/>
                    <a:pt x="4444910" y="2316828"/>
                  </a:cubicBezTo>
                  <a:lnTo>
                    <a:pt x="11439" y="2316828"/>
                  </a:lnTo>
                  <a:cubicBezTo>
                    <a:pt x="8405" y="2316828"/>
                    <a:pt x="5496" y="2315623"/>
                    <a:pt x="3350" y="2313478"/>
                  </a:cubicBezTo>
                  <a:cubicBezTo>
                    <a:pt x="1205" y="2311332"/>
                    <a:pt x="0" y="2308423"/>
                    <a:pt x="0" y="2305389"/>
                  </a:cubicBezTo>
                  <a:lnTo>
                    <a:pt x="0" y="11439"/>
                  </a:lnTo>
                  <a:cubicBezTo>
                    <a:pt x="0" y="8405"/>
                    <a:pt x="1205" y="5496"/>
                    <a:pt x="3350" y="3350"/>
                  </a:cubicBezTo>
                  <a:cubicBezTo>
                    <a:pt x="5496" y="1205"/>
                    <a:pt x="8405" y="0"/>
                    <a:pt x="11439" y="0"/>
                  </a:cubicBezTo>
                  <a:close/>
                </a:path>
              </a:pathLst>
            </a:custGeom>
            <a:solidFill>
              <a:srgbClr val="FDFBFB">
                <a:alpha val="9882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5"/>
            <p:cNvSpPr txBox="1"/>
            <p:nvPr/>
          </p:nvSpPr>
          <p:spPr>
            <a:xfrm>
              <a:off x="0" y="-19050"/>
              <a:ext cx="4456349" cy="2335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0" name="Google Shape;830;p25"/>
          <p:cNvSpPr/>
          <p:nvPr/>
        </p:nvSpPr>
        <p:spPr>
          <a:xfrm rot="-5400000">
            <a:off x="1628973" y="3507960"/>
            <a:ext cx="677026" cy="1390751"/>
          </a:xfrm>
          <a:custGeom>
            <a:rect b="b" l="l" r="r" t="t"/>
            <a:pathLst>
              <a:path extrusionOk="0" h="2086127" w="1015539">
                <a:moveTo>
                  <a:pt x="0" y="0"/>
                </a:moveTo>
                <a:lnTo>
                  <a:pt x="1015539" y="0"/>
                </a:lnTo>
                <a:lnTo>
                  <a:pt x="1015539" y="2086127"/>
                </a:lnTo>
                <a:lnTo>
                  <a:pt x="0" y="2086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54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5"/>
          <p:cNvSpPr/>
          <p:nvPr/>
        </p:nvSpPr>
        <p:spPr>
          <a:xfrm rot="-5400000">
            <a:off x="1334655" y="3928056"/>
            <a:ext cx="1227584" cy="1227584"/>
          </a:xfrm>
          <a:custGeom>
            <a:rect b="b" l="l" r="r" t="t"/>
            <a:pathLst>
              <a:path extrusionOk="0" h="1841376" w="1841376">
                <a:moveTo>
                  <a:pt x="0" y="0"/>
                </a:moveTo>
                <a:lnTo>
                  <a:pt x="1841376" y="0"/>
                </a:lnTo>
                <a:lnTo>
                  <a:pt x="1841376" y="1841376"/>
                </a:lnTo>
                <a:lnTo>
                  <a:pt x="0" y="184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p25"/>
          <p:cNvCxnSpPr/>
          <p:nvPr/>
        </p:nvCxnSpPr>
        <p:spPr>
          <a:xfrm>
            <a:off x="1967485" y="5155640"/>
            <a:ext cx="0" cy="311897"/>
          </a:xfrm>
          <a:prstGeom prst="straightConnector1">
            <a:avLst/>
          </a:prstGeom>
          <a:noFill/>
          <a:ln cap="rnd" cmpd="sng" w="38100">
            <a:solidFill>
              <a:srgbClr val="106861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833" name="Google Shape;833;p25"/>
          <p:cNvSpPr/>
          <p:nvPr/>
        </p:nvSpPr>
        <p:spPr>
          <a:xfrm rot="5400000">
            <a:off x="3002621" y="4184986"/>
            <a:ext cx="677026" cy="1390751"/>
          </a:xfrm>
          <a:custGeom>
            <a:rect b="b" l="l" r="r" t="t"/>
            <a:pathLst>
              <a:path extrusionOk="0" h="2086127" w="1015539">
                <a:moveTo>
                  <a:pt x="1015539" y="2086127"/>
                </a:moveTo>
                <a:lnTo>
                  <a:pt x="0" y="2086127"/>
                </a:lnTo>
                <a:lnTo>
                  <a:pt x="0" y="0"/>
                </a:lnTo>
                <a:lnTo>
                  <a:pt x="1015539" y="0"/>
                </a:lnTo>
                <a:lnTo>
                  <a:pt x="1015539" y="2086127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054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5"/>
          <p:cNvSpPr/>
          <p:nvPr/>
        </p:nvSpPr>
        <p:spPr>
          <a:xfrm rot="-5400000">
            <a:off x="2727342" y="3928056"/>
            <a:ext cx="1227584" cy="1227584"/>
          </a:xfrm>
          <a:custGeom>
            <a:rect b="b" l="l" r="r" t="t"/>
            <a:pathLst>
              <a:path extrusionOk="0" h="1841376" w="1841376">
                <a:moveTo>
                  <a:pt x="0" y="0"/>
                </a:moveTo>
                <a:lnTo>
                  <a:pt x="1841376" y="0"/>
                </a:lnTo>
                <a:lnTo>
                  <a:pt x="1841376" y="1841376"/>
                </a:lnTo>
                <a:lnTo>
                  <a:pt x="0" y="184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5" name="Google Shape;835;p25"/>
          <p:cNvCxnSpPr/>
          <p:nvPr/>
        </p:nvCxnSpPr>
        <p:spPr>
          <a:xfrm rot="10800000">
            <a:off x="3320682" y="3616040"/>
            <a:ext cx="2145" cy="311890"/>
          </a:xfrm>
          <a:prstGeom prst="straightConnector1">
            <a:avLst/>
          </a:prstGeom>
          <a:noFill/>
          <a:ln cap="rnd" cmpd="sng" w="38100">
            <a:solidFill>
              <a:srgbClr val="AEEA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836" name="Google Shape;836;p25"/>
          <p:cNvSpPr/>
          <p:nvPr/>
        </p:nvSpPr>
        <p:spPr>
          <a:xfrm rot="-5400000">
            <a:off x="4373604" y="3508019"/>
            <a:ext cx="677026" cy="1390751"/>
          </a:xfrm>
          <a:custGeom>
            <a:rect b="b" l="l" r="r" t="t"/>
            <a:pathLst>
              <a:path extrusionOk="0" h="2086127" w="1015539">
                <a:moveTo>
                  <a:pt x="0" y="0"/>
                </a:moveTo>
                <a:lnTo>
                  <a:pt x="1015539" y="0"/>
                </a:lnTo>
                <a:lnTo>
                  <a:pt x="1015539" y="2086127"/>
                </a:lnTo>
                <a:lnTo>
                  <a:pt x="0" y="2086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54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5"/>
          <p:cNvSpPr/>
          <p:nvPr/>
        </p:nvSpPr>
        <p:spPr>
          <a:xfrm rot="-5400000">
            <a:off x="4079287" y="3928115"/>
            <a:ext cx="1227584" cy="1227584"/>
          </a:xfrm>
          <a:custGeom>
            <a:rect b="b" l="l" r="r" t="t"/>
            <a:pathLst>
              <a:path extrusionOk="0" h="1841376" w="1841376">
                <a:moveTo>
                  <a:pt x="0" y="0"/>
                </a:moveTo>
                <a:lnTo>
                  <a:pt x="1841376" y="0"/>
                </a:lnTo>
                <a:lnTo>
                  <a:pt x="1841376" y="1841376"/>
                </a:lnTo>
                <a:lnTo>
                  <a:pt x="0" y="184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8" name="Google Shape;838;p25"/>
          <p:cNvCxnSpPr/>
          <p:nvPr/>
        </p:nvCxnSpPr>
        <p:spPr>
          <a:xfrm>
            <a:off x="4712117" y="5155699"/>
            <a:ext cx="0" cy="311897"/>
          </a:xfrm>
          <a:prstGeom prst="straightConnector1">
            <a:avLst/>
          </a:prstGeom>
          <a:noFill/>
          <a:ln cap="rnd" cmpd="sng" w="38100">
            <a:solidFill>
              <a:srgbClr val="106861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839" name="Google Shape;839;p25"/>
          <p:cNvSpPr/>
          <p:nvPr/>
        </p:nvSpPr>
        <p:spPr>
          <a:xfrm rot="5400000">
            <a:off x="5747252" y="4185045"/>
            <a:ext cx="677026" cy="1390751"/>
          </a:xfrm>
          <a:custGeom>
            <a:rect b="b" l="l" r="r" t="t"/>
            <a:pathLst>
              <a:path extrusionOk="0" h="2086127" w="1015539">
                <a:moveTo>
                  <a:pt x="1015539" y="2086127"/>
                </a:moveTo>
                <a:lnTo>
                  <a:pt x="0" y="2086127"/>
                </a:lnTo>
                <a:lnTo>
                  <a:pt x="0" y="0"/>
                </a:lnTo>
                <a:lnTo>
                  <a:pt x="1015539" y="0"/>
                </a:lnTo>
                <a:lnTo>
                  <a:pt x="1015539" y="2086127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054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25"/>
          <p:cNvSpPr/>
          <p:nvPr/>
        </p:nvSpPr>
        <p:spPr>
          <a:xfrm rot="-5400000">
            <a:off x="5471973" y="3928115"/>
            <a:ext cx="1227584" cy="1227584"/>
          </a:xfrm>
          <a:custGeom>
            <a:rect b="b" l="l" r="r" t="t"/>
            <a:pathLst>
              <a:path extrusionOk="0" h="1841376" w="1841376">
                <a:moveTo>
                  <a:pt x="0" y="0"/>
                </a:moveTo>
                <a:lnTo>
                  <a:pt x="1841377" y="0"/>
                </a:lnTo>
                <a:lnTo>
                  <a:pt x="1841377" y="1841376"/>
                </a:lnTo>
                <a:lnTo>
                  <a:pt x="0" y="184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1" name="Google Shape;841;p25"/>
          <p:cNvCxnSpPr/>
          <p:nvPr/>
        </p:nvCxnSpPr>
        <p:spPr>
          <a:xfrm rot="10800000">
            <a:off x="6065313" y="3616099"/>
            <a:ext cx="2145" cy="311890"/>
          </a:xfrm>
          <a:prstGeom prst="straightConnector1">
            <a:avLst/>
          </a:prstGeom>
          <a:noFill/>
          <a:ln cap="rnd" cmpd="sng" w="38100">
            <a:solidFill>
              <a:srgbClr val="AEEA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842" name="Google Shape;842;p25"/>
          <p:cNvSpPr/>
          <p:nvPr/>
        </p:nvSpPr>
        <p:spPr>
          <a:xfrm rot="-5400000">
            <a:off x="7120498" y="3508019"/>
            <a:ext cx="677026" cy="1390751"/>
          </a:xfrm>
          <a:custGeom>
            <a:rect b="b" l="l" r="r" t="t"/>
            <a:pathLst>
              <a:path extrusionOk="0" h="2086127" w="1015539">
                <a:moveTo>
                  <a:pt x="0" y="0"/>
                </a:moveTo>
                <a:lnTo>
                  <a:pt x="1015539" y="0"/>
                </a:lnTo>
                <a:lnTo>
                  <a:pt x="1015539" y="2086127"/>
                </a:lnTo>
                <a:lnTo>
                  <a:pt x="0" y="2086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54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5"/>
          <p:cNvSpPr/>
          <p:nvPr/>
        </p:nvSpPr>
        <p:spPr>
          <a:xfrm rot="-5400000">
            <a:off x="6826180" y="3928115"/>
            <a:ext cx="1227584" cy="1227584"/>
          </a:xfrm>
          <a:custGeom>
            <a:rect b="b" l="l" r="r" t="t"/>
            <a:pathLst>
              <a:path extrusionOk="0" h="1841376" w="1841376">
                <a:moveTo>
                  <a:pt x="0" y="0"/>
                </a:moveTo>
                <a:lnTo>
                  <a:pt x="1841377" y="0"/>
                </a:lnTo>
                <a:lnTo>
                  <a:pt x="1841377" y="1841376"/>
                </a:lnTo>
                <a:lnTo>
                  <a:pt x="0" y="184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4" name="Google Shape;844;p25"/>
          <p:cNvCxnSpPr/>
          <p:nvPr/>
        </p:nvCxnSpPr>
        <p:spPr>
          <a:xfrm>
            <a:off x="7459010" y="5155699"/>
            <a:ext cx="0" cy="311897"/>
          </a:xfrm>
          <a:prstGeom prst="straightConnector1">
            <a:avLst/>
          </a:prstGeom>
          <a:noFill/>
          <a:ln cap="rnd" cmpd="sng" w="38100">
            <a:solidFill>
              <a:srgbClr val="106861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845" name="Google Shape;845;p25"/>
          <p:cNvSpPr/>
          <p:nvPr/>
        </p:nvSpPr>
        <p:spPr>
          <a:xfrm rot="5400000">
            <a:off x="8490568" y="4184986"/>
            <a:ext cx="677026" cy="1390751"/>
          </a:xfrm>
          <a:custGeom>
            <a:rect b="b" l="l" r="r" t="t"/>
            <a:pathLst>
              <a:path extrusionOk="0" h="2086127" w="1015539">
                <a:moveTo>
                  <a:pt x="1015539" y="2086127"/>
                </a:moveTo>
                <a:lnTo>
                  <a:pt x="0" y="2086127"/>
                </a:lnTo>
                <a:lnTo>
                  <a:pt x="0" y="0"/>
                </a:lnTo>
                <a:lnTo>
                  <a:pt x="1015539" y="0"/>
                </a:lnTo>
                <a:lnTo>
                  <a:pt x="1015539" y="2086127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054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25"/>
          <p:cNvSpPr/>
          <p:nvPr/>
        </p:nvSpPr>
        <p:spPr>
          <a:xfrm rot="-5400000">
            <a:off x="8215288" y="3928056"/>
            <a:ext cx="1227584" cy="1227584"/>
          </a:xfrm>
          <a:custGeom>
            <a:rect b="b" l="l" r="r" t="t"/>
            <a:pathLst>
              <a:path extrusionOk="0" h="1841376" w="1841376">
                <a:moveTo>
                  <a:pt x="0" y="0"/>
                </a:moveTo>
                <a:lnTo>
                  <a:pt x="1841377" y="0"/>
                </a:lnTo>
                <a:lnTo>
                  <a:pt x="1841377" y="1841376"/>
                </a:lnTo>
                <a:lnTo>
                  <a:pt x="0" y="184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p25"/>
          <p:cNvCxnSpPr/>
          <p:nvPr/>
        </p:nvCxnSpPr>
        <p:spPr>
          <a:xfrm rot="10800000">
            <a:off x="8808628" y="3616040"/>
            <a:ext cx="2145" cy="311890"/>
          </a:xfrm>
          <a:prstGeom prst="straightConnector1">
            <a:avLst/>
          </a:prstGeom>
          <a:noFill/>
          <a:ln cap="rnd" cmpd="sng" w="38100">
            <a:solidFill>
              <a:srgbClr val="AEEA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848" name="Google Shape;848;p25"/>
          <p:cNvSpPr/>
          <p:nvPr/>
        </p:nvSpPr>
        <p:spPr>
          <a:xfrm>
            <a:off x="8557422" y="4232572"/>
            <a:ext cx="508809" cy="647789"/>
          </a:xfrm>
          <a:custGeom>
            <a:rect b="b" l="l" r="r" t="t"/>
            <a:pathLst>
              <a:path extrusionOk="0" h="971684" w="763214">
                <a:moveTo>
                  <a:pt x="0" y="0"/>
                </a:moveTo>
                <a:lnTo>
                  <a:pt x="763214" y="0"/>
                </a:lnTo>
                <a:lnTo>
                  <a:pt x="763214" y="971685"/>
                </a:lnTo>
                <a:lnTo>
                  <a:pt x="0" y="97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5"/>
          <p:cNvSpPr/>
          <p:nvPr/>
        </p:nvSpPr>
        <p:spPr>
          <a:xfrm rot="-5400000">
            <a:off x="9865092" y="3508019"/>
            <a:ext cx="677026" cy="1390751"/>
          </a:xfrm>
          <a:custGeom>
            <a:rect b="b" l="l" r="r" t="t"/>
            <a:pathLst>
              <a:path extrusionOk="0" h="2086127" w="1015539">
                <a:moveTo>
                  <a:pt x="0" y="0"/>
                </a:moveTo>
                <a:lnTo>
                  <a:pt x="1015539" y="0"/>
                </a:lnTo>
                <a:lnTo>
                  <a:pt x="1015539" y="2086127"/>
                </a:lnTo>
                <a:lnTo>
                  <a:pt x="0" y="2086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54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5"/>
          <p:cNvSpPr/>
          <p:nvPr/>
        </p:nvSpPr>
        <p:spPr>
          <a:xfrm rot="-5400000">
            <a:off x="9570775" y="3928115"/>
            <a:ext cx="1227584" cy="1227584"/>
          </a:xfrm>
          <a:custGeom>
            <a:rect b="b" l="l" r="r" t="t"/>
            <a:pathLst>
              <a:path extrusionOk="0" h="1841376" w="1841376">
                <a:moveTo>
                  <a:pt x="0" y="0"/>
                </a:moveTo>
                <a:lnTo>
                  <a:pt x="1841376" y="0"/>
                </a:lnTo>
                <a:lnTo>
                  <a:pt x="1841376" y="1841376"/>
                </a:lnTo>
                <a:lnTo>
                  <a:pt x="0" y="184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1" name="Google Shape;851;p25"/>
          <p:cNvCxnSpPr/>
          <p:nvPr/>
        </p:nvCxnSpPr>
        <p:spPr>
          <a:xfrm>
            <a:off x="10203605" y="5155699"/>
            <a:ext cx="0" cy="311897"/>
          </a:xfrm>
          <a:prstGeom prst="straightConnector1">
            <a:avLst/>
          </a:prstGeom>
          <a:noFill/>
          <a:ln cap="rnd" cmpd="sng" w="38100">
            <a:solidFill>
              <a:srgbClr val="106861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852" name="Google Shape;852;p25"/>
          <p:cNvSpPr/>
          <p:nvPr/>
        </p:nvSpPr>
        <p:spPr>
          <a:xfrm>
            <a:off x="1676151" y="4309155"/>
            <a:ext cx="544595" cy="511239"/>
          </a:xfrm>
          <a:custGeom>
            <a:rect b="b" l="l" r="r" t="t"/>
            <a:pathLst>
              <a:path extrusionOk="0" h="766859" w="816893">
                <a:moveTo>
                  <a:pt x="0" y="0"/>
                </a:moveTo>
                <a:lnTo>
                  <a:pt x="816893" y="0"/>
                </a:lnTo>
                <a:lnTo>
                  <a:pt x="816893" y="766859"/>
                </a:lnTo>
                <a:lnTo>
                  <a:pt x="0" y="766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5"/>
          <p:cNvSpPr/>
          <p:nvPr/>
        </p:nvSpPr>
        <p:spPr>
          <a:xfrm>
            <a:off x="3043092" y="4258091"/>
            <a:ext cx="541849" cy="653129"/>
          </a:xfrm>
          <a:custGeom>
            <a:rect b="b" l="l" r="r" t="t"/>
            <a:pathLst>
              <a:path extrusionOk="0" h="979694" w="812774">
                <a:moveTo>
                  <a:pt x="0" y="0"/>
                </a:moveTo>
                <a:lnTo>
                  <a:pt x="812774" y="0"/>
                </a:lnTo>
                <a:lnTo>
                  <a:pt x="812774" y="979694"/>
                </a:lnTo>
                <a:lnTo>
                  <a:pt x="0" y="979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5"/>
          <p:cNvSpPr/>
          <p:nvPr/>
        </p:nvSpPr>
        <p:spPr>
          <a:xfrm>
            <a:off x="4347728" y="4232572"/>
            <a:ext cx="674362" cy="690687"/>
          </a:xfrm>
          <a:custGeom>
            <a:rect b="b" l="l" r="r" t="t"/>
            <a:pathLst>
              <a:path extrusionOk="0" h="1036031" w="1011543">
                <a:moveTo>
                  <a:pt x="0" y="0"/>
                </a:moveTo>
                <a:lnTo>
                  <a:pt x="1011543" y="0"/>
                </a:lnTo>
                <a:lnTo>
                  <a:pt x="1011543" y="1036032"/>
                </a:lnTo>
                <a:lnTo>
                  <a:pt x="0" y="1036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25"/>
          <p:cNvSpPr/>
          <p:nvPr/>
        </p:nvSpPr>
        <p:spPr>
          <a:xfrm>
            <a:off x="5761317" y="4232572"/>
            <a:ext cx="648896" cy="637097"/>
          </a:xfrm>
          <a:custGeom>
            <a:rect b="b" l="l" r="r" t="t"/>
            <a:pathLst>
              <a:path extrusionOk="0" h="955646" w="973344">
                <a:moveTo>
                  <a:pt x="0" y="0"/>
                </a:moveTo>
                <a:lnTo>
                  <a:pt x="973343" y="0"/>
                </a:lnTo>
                <a:lnTo>
                  <a:pt x="973343" y="955647"/>
                </a:lnTo>
                <a:lnTo>
                  <a:pt x="0" y="955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5"/>
          <p:cNvSpPr txBox="1"/>
          <p:nvPr/>
        </p:nvSpPr>
        <p:spPr>
          <a:xfrm>
            <a:off x="885269" y="1064809"/>
            <a:ext cx="8016079" cy="5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18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L’offerta formativa</a:t>
            </a:r>
            <a:endParaRPr/>
          </a:p>
        </p:txBody>
      </p:sp>
      <p:sp>
        <p:nvSpPr>
          <p:cNvPr id="857" name="Google Shape;857;p25"/>
          <p:cNvSpPr txBox="1"/>
          <p:nvPr/>
        </p:nvSpPr>
        <p:spPr>
          <a:xfrm>
            <a:off x="1009950" y="5526545"/>
            <a:ext cx="1915073" cy="396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Linguistica e intercultura</a:t>
            </a:r>
            <a:endParaRPr/>
          </a:p>
        </p:txBody>
      </p:sp>
      <p:sp>
        <p:nvSpPr>
          <p:cNvPr id="858" name="Google Shape;858;p25"/>
          <p:cNvSpPr txBox="1"/>
          <p:nvPr/>
        </p:nvSpPr>
        <p:spPr>
          <a:xfrm>
            <a:off x="2633410" y="3124205"/>
            <a:ext cx="1373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Arti visive </a:t>
            </a:r>
            <a:endParaRPr/>
          </a:p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e musicali</a:t>
            </a:r>
            <a:endParaRPr/>
          </a:p>
        </p:txBody>
      </p:sp>
      <p:sp>
        <p:nvSpPr>
          <p:cNvPr id="859" name="Google Shape;859;p25"/>
          <p:cNvSpPr txBox="1"/>
          <p:nvPr/>
        </p:nvSpPr>
        <p:spPr>
          <a:xfrm>
            <a:off x="3829089" y="5526545"/>
            <a:ext cx="1932228" cy="396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Scienze motorie</a:t>
            </a:r>
            <a:endParaRPr/>
          </a:p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Educazione alla salute</a:t>
            </a:r>
            <a:endParaRPr/>
          </a:p>
        </p:txBody>
      </p:sp>
      <p:sp>
        <p:nvSpPr>
          <p:cNvPr id="860" name="Google Shape;860;p25"/>
          <p:cNvSpPr txBox="1"/>
          <p:nvPr/>
        </p:nvSpPr>
        <p:spPr>
          <a:xfrm>
            <a:off x="5172150" y="3124205"/>
            <a:ext cx="1760926" cy="396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Logico-matematica</a:t>
            </a:r>
            <a:endParaRPr/>
          </a:p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e scientifica </a:t>
            </a:r>
            <a:endParaRPr/>
          </a:p>
        </p:txBody>
      </p:sp>
      <p:sp>
        <p:nvSpPr>
          <p:cNvPr id="861" name="Google Shape;861;p25"/>
          <p:cNvSpPr txBox="1"/>
          <p:nvPr/>
        </p:nvSpPr>
        <p:spPr>
          <a:xfrm>
            <a:off x="6781141" y="5551118"/>
            <a:ext cx="1373649" cy="191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Inclusione</a:t>
            </a:r>
            <a:endParaRPr/>
          </a:p>
        </p:txBody>
      </p:sp>
      <p:sp>
        <p:nvSpPr>
          <p:cNvPr id="862" name="Google Shape;862;p25"/>
          <p:cNvSpPr txBox="1"/>
          <p:nvPr/>
        </p:nvSpPr>
        <p:spPr>
          <a:xfrm>
            <a:off x="8133890" y="3148777"/>
            <a:ext cx="1373649" cy="396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Cittadinanza attiva</a:t>
            </a:r>
            <a:endParaRPr/>
          </a:p>
        </p:txBody>
      </p:sp>
      <p:sp>
        <p:nvSpPr>
          <p:cNvPr id="863" name="Google Shape;863;p25"/>
          <p:cNvSpPr txBox="1"/>
          <p:nvPr/>
        </p:nvSpPr>
        <p:spPr>
          <a:xfrm>
            <a:off x="9546242" y="5527415"/>
            <a:ext cx="1373649" cy="191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Umanistica</a:t>
            </a:r>
            <a:endParaRPr/>
          </a:p>
        </p:txBody>
      </p:sp>
      <p:sp>
        <p:nvSpPr>
          <p:cNvPr id="864" name="Google Shape;864;p25"/>
          <p:cNvSpPr/>
          <p:nvPr/>
        </p:nvSpPr>
        <p:spPr>
          <a:xfrm>
            <a:off x="9924506" y="4275064"/>
            <a:ext cx="541503" cy="619182"/>
          </a:xfrm>
          <a:custGeom>
            <a:rect b="b" l="l" r="r" t="t"/>
            <a:pathLst>
              <a:path extrusionOk="0" h="928773" w="812254">
                <a:moveTo>
                  <a:pt x="0" y="0"/>
                </a:moveTo>
                <a:lnTo>
                  <a:pt x="812254" y="0"/>
                </a:lnTo>
                <a:lnTo>
                  <a:pt x="812254" y="928774"/>
                </a:lnTo>
                <a:lnTo>
                  <a:pt x="0" y="928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25"/>
          <p:cNvSpPr txBox="1"/>
          <p:nvPr/>
        </p:nvSpPr>
        <p:spPr>
          <a:xfrm>
            <a:off x="685800" y="2019390"/>
            <a:ext cx="2267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83">
                <a:solidFill>
                  <a:srgbClr val="343432"/>
                </a:solidFill>
                <a:latin typeface="Arial"/>
                <a:ea typeface="Arial"/>
                <a:cs typeface="Arial"/>
                <a:sym typeface="Arial"/>
              </a:rPr>
              <a:t>Aree disciplinari</a:t>
            </a:r>
            <a:endParaRPr/>
          </a:p>
        </p:txBody>
      </p:sp>
      <p:sp>
        <p:nvSpPr>
          <p:cNvPr id="866" name="Google Shape;866;p25"/>
          <p:cNvSpPr/>
          <p:nvPr/>
        </p:nvSpPr>
        <p:spPr>
          <a:xfrm>
            <a:off x="7100375" y="4244237"/>
            <a:ext cx="741712" cy="650009"/>
          </a:xfrm>
          <a:custGeom>
            <a:rect b="b" l="l" r="r" t="t"/>
            <a:pathLst>
              <a:path extrusionOk="0" h="975014" w="1112568">
                <a:moveTo>
                  <a:pt x="0" y="0"/>
                </a:moveTo>
                <a:lnTo>
                  <a:pt x="1112568" y="0"/>
                </a:lnTo>
                <a:lnTo>
                  <a:pt x="1112568" y="975015"/>
                </a:lnTo>
                <a:lnTo>
                  <a:pt x="0" y="975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26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872" name="Google Shape;872;p26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6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4" name="Google Shape;874;p26"/>
          <p:cNvSpPr/>
          <p:nvPr/>
        </p:nvSpPr>
        <p:spPr>
          <a:xfrm>
            <a:off x="203295" y="2317322"/>
            <a:ext cx="3776387" cy="4234897"/>
          </a:xfrm>
          <a:custGeom>
            <a:rect b="b" l="l" r="r" t="t"/>
            <a:pathLst>
              <a:path extrusionOk="0" h="2468464" w="2201205">
                <a:moveTo>
                  <a:pt x="42369" y="0"/>
                </a:moveTo>
                <a:lnTo>
                  <a:pt x="2158836" y="0"/>
                </a:lnTo>
                <a:cubicBezTo>
                  <a:pt x="2170073" y="0"/>
                  <a:pt x="2180849" y="4464"/>
                  <a:pt x="2188795" y="12410"/>
                </a:cubicBezTo>
                <a:cubicBezTo>
                  <a:pt x="2196741" y="20355"/>
                  <a:pt x="2201205" y="31132"/>
                  <a:pt x="2201205" y="42369"/>
                </a:cubicBezTo>
                <a:lnTo>
                  <a:pt x="2201205" y="2426095"/>
                </a:lnTo>
                <a:cubicBezTo>
                  <a:pt x="2201205" y="2437332"/>
                  <a:pt x="2196741" y="2448109"/>
                  <a:pt x="2188795" y="2456054"/>
                </a:cubicBezTo>
                <a:cubicBezTo>
                  <a:pt x="2180849" y="2464000"/>
                  <a:pt x="2170073" y="2468464"/>
                  <a:pt x="2158836" y="2468464"/>
                </a:cubicBezTo>
                <a:lnTo>
                  <a:pt x="42369" y="2468464"/>
                </a:lnTo>
                <a:cubicBezTo>
                  <a:pt x="31132" y="2468464"/>
                  <a:pt x="20355" y="2464000"/>
                  <a:pt x="12410" y="2456054"/>
                </a:cubicBezTo>
                <a:cubicBezTo>
                  <a:pt x="4464" y="2448109"/>
                  <a:pt x="0" y="2437332"/>
                  <a:pt x="0" y="2426095"/>
                </a:cubicBezTo>
                <a:lnTo>
                  <a:pt x="0" y="42369"/>
                </a:lnTo>
                <a:cubicBezTo>
                  <a:pt x="0" y="31132"/>
                  <a:pt x="4464" y="20355"/>
                  <a:pt x="12410" y="12410"/>
                </a:cubicBezTo>
                <a:cubicBezTo>
                  <a:pt x="20355" y="4464"/>
                  <a:pt x="31132" y="0"/>
                  <a:pt x="42369" y="0"/>
                </a:cubicBezTo>
                <a:close/>
              </a:path>
            </a:pathLst>
          </a:custGeom>
          <a:solidFill>
            <a:srgbClr val="FFFFFF"/>
          </a:solidFill>
          <a:ln cap="rnd" cmpd="sng" w="47625">
            <a:solidFill>
              <a:srgbClr val="AEE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5" name="Google Shape;875;p26"/>
          <p:cNvGrpSpPr/>
          <p:nvPr/>
        </p:nvGrpSpPr>
        <p:grpSpPr>
          <a:xfrm>
            <a:off x="-695990" y="2571644"/>
            <a:ext cx="3718934" cy="3718934"/>
            <a:chOff x="0" y="0"/>
            <a:chExt cx="812800" cy="812800"/>
          </a:xfrm>
        </p:grpSpPr>
        <p:sp>
          <p:nvSpPr>
            <p:cNvPr id="876" name="Google Shape;876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8" name="Google Shape;878;p26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6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26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6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175" r="-417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2" name="Google Shape;882;p26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883" name="Google Shape;883;p26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6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5" name="Google Shape;885;p26"/>
          <p:cNvSpPr/>
          <p:nvPr/>
        </p:nvSpPr>
        <p:spPr>
          <a:xfrm>
            <a:off x="5146788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9300" r="-39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6" name="Google Shape;886;p26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887" name="Google Shape;887;p26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6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9" name="Google Shape;889;p26"/>
          <p:cNvSpPr/>
          <p:nvPr/>
        </p:nvSpPr>
        <p:spPr>
          <a:xfrm>
            <a:off x="9177632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345" l="0" r="0" t="-143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0" name="Google Shape;890;p26"/>
          <p:cNvGrpSpPr/>
          <p:nvPr/>
        </p:nvGrpSpPr>
        <p:grpSpPr>
          <a:xfrm>
            <a:off x="5347100" y="4568821"/>
            <a:ext cx="1700305" cy="301175"/>
            <a:chOff x="0" y="-28575"/>
            <a:chExt cx="1937268" cy="343148"/>
          </a:xfrm>
        </p:grpSpPr>
        <p:sp>
          <p:nvSpPr>
            <p:cNvPr id="891" name="Google Shape;891;p26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6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Corso di tedesco</a:t>
              </a:r>
              <a:endParaRPr/>
            </a:p>
          </p:txBody>
        </p:sp>
      </p:grpSp>
      <p:grpSp>
        <p:nvGrpSpPr>
          <p:cNvPr id="893" name="Google Shape;893;p26"/>
          <p:cNvGrpSpPr/>
          <p:nvPr/>
        </p:nvGrpSpPr>
        <p:grpSpPr>
          <a:xfrm>
            <a:off x="1233028" y="4544079"/>
            <a:ext cx="1941605" cy="301175"/>
            <a:chOff x="0" y="-28575"/>
            <a:chExt cx="2212197" cy="343148"/>
          </a:xfrm>
        </p:grpSpPr>
        <p:sp>
          <p:nvSpPr>
            <p:cNvPr id="894" name="Google Shape;894;p26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6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RIMUN</a:t>
              </a:r>
              <a:endParaRPr/>
            </a:p>
          </p:txBody>
        </p:sp>
      </p:grpSp>
      <p:grpSp>
        <p:nvGrpSpPr>
          <p:cNvPr id="896" name="Google Shape;896;p26"/>
          <p:cNvGrpSpPr/>
          <p:nvPr/>
        </p:nvGrpSpPr>
        <p:grpSpPr>
          <a:xfrm>
            <a:off x="9351296" y="4595807"/>
            <a:ext cx="1700305" cy="301175"/>
            <a:chOff x="0" y="-28575"/>
            <a:chExt cx="1937268" cy="343148"/>
          </a:xfrm>
        </p:grpSpPr>
        <p:sp>
          <p:nvSpPr>
            <p:cNvPr id="897" name="Google Shape;897;p26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6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Corso di Inglese</a:t>
              </a:r>
              <a:endParaRPr/>
            </a:p>
          </p:txBody>
        </p:sp>
      </p:grpSp>
      <p:grpSp>
        <p:nvGrpSpPr>
          <p:cNvPr id="899" name="Google Shape;899;p26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2" name="Google Shape;902;p26"/>
          <p:cNvSpPr txBox="1"/>
          <p:nvPr/>
        </p:nvSpPr>
        <p:spPr>
          <a:xfrm>
            <a:off x="232788" y="991777"/>
            <a:ext cx="7980700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Area linguistica e intercultura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31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908" name="Google Shape;908;p31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1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31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911" name="Google Shape;911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31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914" name="Google Shape;914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916;p31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917" name="Google Shape;917;p31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31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31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0" name="Google Shape;920;p31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921" name="Google Shape;921;p31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1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31"/>
          <p:cNvGrpSpPr/>
          <p:nvPr/>
        </p:nvGrpSpPr>
        <p:grpSpPr>
          <a:xfrm>
            <a:off x="-695990" y="2571644"/>
            <a:ext cx="3718934" cy="3718934"/>
            <a:chOff x="0" y="0"/>
            <a:chExt cx="812800" cy="812800"/>
          </a:xfrm>
        </p:grpSpPr>
        <p:sp>
          <p:nvSpPr>
            <p:cNvPr id="924" name="Google Shape;924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6" name="Google Shape;926;p31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31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31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9" name="Google Shape;929;p31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930" name="Google Shape;930;p31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1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2" name="Google Shape;932;p31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3" name="Google Shape;933;p31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934" name="Google Shape;934;p31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1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6" name="Google Shape;936;p31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4958" l="0" r="0" t="-14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7" name="Google Shape;937;p31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938" name="Google Shape;938;p31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1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0" name="Google Shape;940;p31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9300" r="-39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1" name="Google Shape;941;p31"/>
          <p:cNvGrpSpPr/>
          <p:nvPr/>
        </p:nvGrpSpPr>
        <p:grpSpPr>
          <a:xfrm>
            <a:off x="5335878" y="4618723"/>
            <a:ext cx="1700305" cy="301175"/>
            <a:chOff x="0" y="-28575"/>
            <a:chExt cx="1937268" cy="343148"/>
          </a:xfrm>
        </p:grpSpPr>
        <p:sp>
          <p:nvSpPr>
            <p:cNvPr id="942" name="Google Shape;942;p31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1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Sette note Romane</a:t>
              </a:r>
              <a:endParaRPr/>
            </a:p>
          </p:txBody>
        </p:sp>
      </p:grpSp>
      <p:grpSp>
        <p:nvGrpSpPr>
          <p:cNvPr id="944" name="Google Shape;944;p31"/>
          <p:cNvGrpSpPr/>
          <p:nvPr/>
        </p:nvGrpSpPr>
        <p:grpSpPr>
          <a:xfrm>
            <a:off x="1233028" y="4544079"/>
            <a:ext cx="1941605" cy="457439"/>
            <a:chOff x="0" y="-28575"/>
            <a:chExt cx="2212197" cy="521189"/>
          </a:xfrm>
        </p:grpSpPr>
        <p:sp>
          <p:nvSpPr>
            <p:cNvPr id="945" name="Google Shape;945;p31"/>
            <p:cNvSpPr/>
            <p:nvPr/>
          </p:nvSpPr>
          <p:spPr>
            <a:xfrm>
              <a:off x="0" y="0"/>
              <a:ext cx="2212197" cy="492614"/>
            </a:xfrm>
            <a:custGeom>
              <a:rect b="b" l="l" r="r" t="t"/>
              <a:pathLst>
                <a:path extrusionOk="0" h="492614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383626"/>
                  </a:lnTo>
                  <a:cubicBezTo>
                    <a:pt x="2212197" y="412532"/>
                    <a:pt x="2200714" y="440253"/>
                    <a:pt x="2180275" y="460692"/>
                  </a:cubicBezTo>
                  <a:cubicBezTo>
                    <a:pt x="2159835" y="481132"/>
                    <a:pt x="2132114" y="492614"/>
                    <a:pt x="2103208" y="492614"/>
                  </a:cubicBezTo>
                  <a:lnTo>
                    <a:pt x="108988" y="492614"/>
                  </a:lnTo>
                  <a:cubicBezTo>
                    <a:pt x="80083" y="492614"/>
                    <a:pt x="52361" y="481132"/>
                    <a:pt x="31922" y="460692"/>
                  </a:cubicBezTo>
                  <a:cubicBezTo>
                    <a:pt x="11483" y="440253"/>
                    <a:pt x="0" y="412532"/>
                    <a:pt x="0" y="383626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1"/>
            <p:cNvSpPr txBox="1"/>
            <p:nvPr/>
          </p:nvSpPr>
          <p:spPr>
            <a:xfrm>
              <a:off x="0" y="-28575"/>
              <a:ext cx="2212197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Apollo e Dafne e le stanze della musica</a:t>
              </a:r>
              <a:endParaRPr/>
            </a:p>
          </p:txBody>
        </p:sp>
      </p:grpSp>
      <p:grpSp>
        <p:nvGrpSpPr>
          <p:cNvPr id="947" name="Google Shape;947;p31"/>
          <p:cNvGrpSpPr/>
          <p:nvPr/>
        </p:nvGrpSpPr>
        <p:grpSpPr>
          <a:xfrm>
            <a:off x="9367834" y="4682126"/>
            <a:ext cx="1700305" cy="301175"/>
            <a:chOff x="0" y="-28575"/>
            <a:chExt cx="1937268" cy="343148"/>
          </a:xfrm>
        </p:grpSpPr>
        <p:sp>
          <p:nvSpPr>
            <p:cNvPr id="948" name="Google Shape;948;p31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1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Orchestra Farnesina</a:t>
              </a:r>
              <a:endParaRPr/>
            </a:p>
          </p:txBody>
        </p:sp>
      </p:grpSp>
      <p:sp>
        <p:nvSpPr>
          <p:cNvPr id="950" name="Google Shape;950;p31"/>
          <p:cNvSpPr txBox="1"/>
          <p:nvPr/>
        </p:nvSpPr>
        <p:spPr>
          <a:xfrm>
            <a:off x="203295" y="1027532"/>
            <a:ext cx="7074676" cy="2131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Arti visive e musicali </a:t>
            </a:r>
            <a:endParaRPr/>
          </a:p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3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3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2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956" name="Google Shape;956;p32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2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32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959" name="Google Shape;959;p3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32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962" name="Google Shape;962;p3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32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965" name="Google Shape;965;p32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32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32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8" name="Google Shape;968;p32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969" name="Google Shape;969;p32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2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32"/>
          <p:cNvGrpSpPr/>
          <p:nvPr/>
        </p:nvGrpSpPr>
        <p:grpSpPr>
          <a:xfrm>
            <a:off x="-695990" y="2571644"/>
            <a:ext cx="3718934" cy="3718934"/>
            <a:chOff x="0" y="0"/>
            <a:chExt cx="812800" cy="812800"/>
          </a:xfrm>
        </p:grpSpPr>
        <p:sp>
          <p:nvSpPr>
            <p:cNvPr id="972" name="Google Shape;972;p3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32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975" name="Google Shape;975;p32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2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7" name="Google Shape;977;p32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0240" r="-302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8" name="Google Shape;978;p32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979" name="Google Shape;979;p32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2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1" name="Google Shape;981;p32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0134" r="-4013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2" name="Google Shape;982;p32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983" name="Google Shape;983;p32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2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2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7368" l="0" r="0" t="-73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6" name="Google Shape;986;p32"/>
          <p:cNvGrpSpPr/>
          <p:nvPr/>
        </p:nvGrpSpPr>
        <p:grpSpPr>
          <a:xfrm>
            <a:off x="5320812" y="4537103"/>
            <a:ext cx="1700305" cy="457439"/>
            <a:chOff x="0" y="-28575"/>
            <a:chExt cx="1937268" cy="521189"/>
          </a:xfrm>
        </p:grpSpPr>
        <p:sp>
          <p:nvSpPr>
            <p:cNvPr id="987" name="Google Shape;987;p32"/>
            <p:cNvSpPr/>
            <p:nvPr/>
          </p:nvSpPr>
          <p:spPr>
            <a:xfrm>
              <a:off x="0" y="0"/>
              <a:ext cx="1937268" cy="492614"/>
            </a:xfrm>
            <a:custGeom>
              <a:rect b="b" l="l" r="r" t="t"/>
              <a:pathLst>
                <a:path extrusionOk="0" h="492614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368159"/>
                  </a:lnTo>
                  <a:cubicBezTo>
                    <a:pt x="1937268" y="401167"/>
                    <a:pt x="1924156" y="432822"/>
                    <a:pt x="1900816" y="456162"/>
                  </a:cubicBezTo>
                  <a:cubicBezTo>
                    <a:pt x="1877476" y="479502"/>
                    <a:pt x="1845820" y="492614"/>
                    <a:pt x="1812812" y="492614"/>
                  </a:cubicBezTo>
                  <a:lnTo>
                    <a:pt x="124456" y="492614"/>
                  </a:lnTo>
                  <a:cubicBezTo>
                    <a:pt x="91448" y="492614"/>
                    <a:pt x="59792" y="479502"/>
                    <a:pt x="36452" y="456162"/>
                  </a:cubicBezTo>
                  <a:cubicBezTo>
                    <a:pt x="13112" y="432822"/>
                    <a:pt x="0" y="401167"/>
                    <a:pt x="0" y="368159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2"/>
            <p:cNvSpPr txBox="1"/>
            <p:nvPr/>
          </p:nvSpPr>
          <p:spPr>
            <a:xfrm>
              <a:off x="0" y="-28575"/>
              <a:ext cx="1937268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Torneo di calcetto: sport e socialità</a:t>
              </a:r>
              <a:endParaRPr/>
            </a:p>
          </p:txBody>
        </p:sp>
      </p:grpSp>
      <p:grpSp>
        <p:nvGrpSpPr>
          <p:cNvPr id="989" name="Google Shape;989;p32"/>
          <p:cNvGrpSpPr/>
          <p:nvPr/>
        </p:nvGrpSpPr>
        <p:grpSpPr>
          <a:xfrm>
            <a:off x="1233028" y="4544079"/>
            <a:ext cx="1941605" cy="301175"/>
            <a:chOff x="0" y="-28575"/>
            <a:chExt cx="2212197" cy="343148"/>
          </a:xfrm>
        </p:grpSpPr>
        <p:sp>
          <p:nvSpPr>
            <p:cNvPr id="990" name="Google Shape;990;p32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2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Gruppo sportivo</a:t>
              </a:r>
              <a:endParaRPr/>
            </a:p>
          </p:txBody>
        </p:sp>
      </p:grpSp>
      <p:grpSp>
        <p:nvGrpSpPr>
          <p:cNvPr id="992" name="Google Shape;992;p32"/>
          <p:cNvGrpSpPr/>
          <p:nvPr/>
        </p:nvGrpSpPr>
        <p:grpSpPr>
          <a:xfrm>
            <a:off x="9367834" y="4682126"/>
            <a:ext cx="1700305" cy="301175"/>
            <a:chOff x="0" y="-28575"/>
            <a:chExt cx="1937268" cy="343148"/>
          </a:xfrm>
        </p:grpSpPr>
        <p:sp>
          <p:nvSpPr>
            <p:cNvPr id="993" name="Google Shape;993;p32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2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Donazione Sangue</a:t>
              </a:r>
              <a:endParaRPr/>
            </a:p>
          </p:txBody>
        </p:sp>
      </p:grpSp>
      <p:sp>
        <p:nvSpPr>
          <p:cNvPr id="995" name="Google Shape;995;p32"/>
          <p:cNvSpPr txBox="1"/>
          <p:nvPr/>
        </p:nvSpPr>
        <p:spPr>
          <a:xfrm>
            <a:off x="322786" y="1091105"/>
            <a:ext cx="11176951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Scienze motorie ed educazione alla salute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33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001" name="Google Shape;1001;p33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3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33"/>
          <p:cNvGrpSpPr/>
          <p:nvPr/>
        </p:nvGrpSpPr>
        <p:grpSpPr>
          <a:xfrm>
            <a:off x="4223138" y="2251958"/>
            <a:ext cx="3928077" cy="4300261"/>
            <a:chOff x="0" y="-38100"/>
            <a:chExt cx="2289623" cy="2506564"/>
          </a:xfrm>
        </p:grpSpPr>
        <p:sp>
          <p:nvSpPr>
            <p:cNvPr id="1004" name="Google Shape;1004;p33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3"/>
            <p:cNvSpPr txBox="1"/>
            <p:nvPr/>
          </p:nvSpPr>
          <p:spPr>
            <a:xfrm>
              <a:off x="0" y="-38100"/>
              <a:ext cx="2289600" cy="25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33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007" name="Google Shape;1007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33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010" name="Google Shape;1010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2" name="Google Shape;1012;p33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6" name="Google Shape;1016;p33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017" name="Google Shape;1017;p33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3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33"/>
          <p:cNvGrpSpPr/>
          <p:nvPr/>
        </p:nvGrpSpPr>
        <p:grpSpPr>
          <a:xfrm>
            <a:off x="-695990" y="2571644"/>
            <a:ext cx="3718934" cy="3718934"/>
            <a:chOff x="0" y="0"/>
            <a:chExt cx="812800" cy="812800"/>
          </a:xfrm>
        </p:grpSpPr>
        <p:sp>
          <p:nvSpPr>
            <p:cNvPr id="1020" name="Google Shape;1020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33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023" name="Google Shape;1023;p33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3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5" name="Google Shape;1025;p33"/>
          <p:cNvSpPr/>
          <p:nvPr/>
        </p:nvSpPr>
        <p:spPr>
          <a:xfrm>
            <a:off x="1163476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6112" r="-2611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9" r="-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7" name="Google Shape;1027;p33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028" name="Google Shape;1028;p33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3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0" name="Google Shape;1030;p33"/>
          <p:cNvSpPr/>
          <p:nvPr/>
        </p:nvSpPr>
        <p:spPr>
          <a:xfrm>
            <a:off x="9150274" y="2359334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1" name="Google Shape;1031;p33"/>
          <p:cNvGrpSpPr/>
          <p:nvPr/>
        </p:nvGrpSpPr>
        <p:grpSpPr>
          <a:xfrm>
            <a:off x="5335878" y="4618723"/>
            <a:ext cx="1700305" cy="301175"/>
            <a:chOff x="0" y="-28575"/>
            <a:chExt cx="1937268" cy="343148"/>
          </a:xfrm>
        </p:grpSpPr>
        <p:sp>
          <p:nvSpPr>
            <p:cNvPr id="1032" name="Google Shape;1032;p33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3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AutoCad</a:t>
              </a:r>
              <a:endParaRPr/>
            </a:p>
          </p:txBody>
        </p:sp>
      </p:grpSp>
      <p:grpSp>
        <p:nvGrpSpPr>
          <p:cNvPr id="1034" name="Google Shape;1034;p33"/>
          <p:cNvGrpSpPr/>
          <p:nvPr/>
        </p:nvGrpSpPr>
        <p:grpSpPr>
          <a:xfrm>
            <a:off x="918436" y="4618724"/>
            <a:ext cx="2570789" cy="247889"/>
            <a:chOff x="0" y="-28575"/>
            <a:chExt cx="2929066" cy="282436"/>
          </a:xfrm>
        </p:grpSpPr>
        <p:sp>
          <p:nvSpPr>
            <p:cNvPr id="1035" name="Google Shape;1035;p33"/>
            <p:cNvSpPr/>
            <p:nvPr/>
          </p:nvSpPr>
          <p:spPr>
            <a:xfrm>
              <a:off x="0" y="0"/>
              <a:ext cx="2929066" cy="253861"/>
            </a:xfrm>
            <a:custGeom>
              <a:rect b="b" l="l" r="r" t="t"/>
              <a:pathLst>
                <a:path extrusionOk="0" h="253861" w="2929066">
                  <a:moveTo>
                    <a:pt x="82314" y="0"/>
                  </a:moveTo>
                  <a:lnTo>
                    <a:pt x="2846752" y="0"/>
                  </a:lnTo>
                  <a:cubicBezTo>
                    <a:pt x="2868583" y="0"/>
                    <a:pt x="2889520" y="8672"/>
                    <a:pt x="2904957" y="24109"/>
                  </a:cubicBezTo>
                  <a:cubicBezTo>
                    <a:pt x="2920394" y="39546"/>
                    <a:pt x="2929066" y="60483"/>
                    <a:pt x="2929066" y="82314"/>
                  </a:cubicBezTo>
                  <a:lnTo>
                    <a:pt x="2929066" y="171546"/>
                  </a:lnTo>
                  <a:cubicBezTo>
                    <a:pt x="2929066" y="217007"/>
                    <a:pt x="2892213" y="253861"/>
                    <a:pt x="2846752" y="253861"/>
                  </a:cubicBezTo>
                  <a:lnTo>
                    <a:pt x="82314" y="253861"/>
                  </a:lnTo>
                  <a:cubicBezTo>
                    <a:pt x="36853" y="253861"/>
                    <a:pt x="0" y="217007"/>
                    <a:pt x="0" y="171546"/>
                  </a:cubicBezTo>
                  <a:lnTo>
                    <a:pt x="0" y="82314"/>
                  </a:lnTo>
                  <a:cubicBezTo>
                    <a:pt x="0" y="36853"/>
                    <a:pt x="36853" y="0"/>
                    <a:pt x="82314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3"/>
            <p:cNvSpPr txBox="1"/>
            <p:nvPr/>
          </p:nvSpPr>
          <p:spPr>
            <a:xfrm>
              <a:off x="0" y="-28575"/>
              <a:ext cx="2929066" cy="282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Olimpiadi di Matematica e Fisica</a:t>
              </a:r>
              <a:endParaRPr/>
            </a:p>
          </p:txBody>
        </p:sp>
      </p:grpSp>
      <p:grpSp>
        <p:nvGrpSpPr>
          <p:cNvPr id="1037" name="Google Shape;1037;p33"/>
          <p:cNvGrpSpPr/>
          <p:nvPr/>
        </p:nvGrpSpPr>
        <p:grpSpPr>
          <a:xfrm>
            <a:off x="9367834" y="4682126"/>
            <a:ext cx="1700305" cy="301175"/>
            <a:chOff x="0" y="-28575"/>
            <a:chExt cx="1937268" cy="343148"/>
          </a:xfrm>
        </p:grpSpPr>
        <p:sp>
          <p:nvSpPr>
            <p:cNvPr id="1038" name="Google Shape;1038;p33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3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Coding</a:t>
              </a:r>
              <a:endParaRPr/>
            </a:p>
          </p:txBody>
        </p:sp>
      </p:grpSp>
      <p:sp>
        <p:nvSpPr>
          <p:cNvPr id="1040" name="Google Shape;1040;p33"/>
          <p:cNvSpPr txBox="1"/>
          <p:nvPr/>
        </p:nvSpPr>
        <p:spPr>
          <a:xfrm>
            <a:off x="322786" y="1173655"/>
            <a:ext cx="10280739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Area logico-matematica e scientifica</a:t>
            </a:r>
            <a:endParaRPr/>
          </a:p>
        </p:txBody>
      </p:sp>
      <p:grpSp>
        <p:nvGrpSpPr>
          <p:cNvPr id="1041" name="Google Shape;1041;p33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042" name="Google Shape;1042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34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049" name="Google Shape;1049;p34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4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34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052" name="Google Shape;1052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34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055" name="Google Shape;1055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7" name="Google Shape;1057;p34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058" name="Google Shape;1058;p34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4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4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1" name="Google Shape;1061;p34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062" name="Google Shape;1062;p34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4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34"/>
          <p:cNvGrpSpPr/>
          <p:nvPr/>
        </p:nvGrpSpPr>
        <p:grpSpPr>
          <a:xfrm>
            <a:off x="-835099" y="1126320"/>
            <a:ext cx="3718934" cy="3718934"/>
            <a:chOff x="0" y="0"/>
            <a:chExt cx="812800" cy="812800"/>
          </a:xfrm>
        </p:grpSpPr>
        <p:sp>
          <p:nvSpPr>
            <p:cNvPr id="1065" name="Google Shape;1065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34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068" name="Google Shape;1068;p34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4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0" name="Google Shape;1070;p34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1" name="Google Shape;1071;p34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072" name="Google Shape;1072;p34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4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4" name="Google Shape;1074;p34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5" name="Google Shape;1075;p34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076" name="Google Shape;1076;p34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4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8" name="Google Shape;1078;p34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6764" r="-1676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9" name="Google Shape;1079;p34"/>
          <p:cNvGrpSpPr/>
          <p:nvPr/>
        </p:nvGrpSpPr>
        <p:grpSpPr>
          <a:xfrm>
            <a:off x="5254732" y="4618723"/>
            <a:ext cx="1700305" cy="301175"/>
            <a:chOff x="0" y="-28575"/>
            <a:chExt cx="1937268" cy="343148"/>
          </a:xfrm>
        </p:grpSpPr>
        <p:sp>
          <p:nvSpPr>
            <p:cNvPr id="1080" name="Google Shape;1080;p34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4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Stampante 3D</a:t>
              </a:r>
              <a:endParaRPr/>
            </a:p>
          </p:txBody>
        </p:sp>
      </p:grpSp>
      <p:grpSp>
        <p:nvGrpSpPr>
          <p:cNvPr id="1082" name="Google Shape;1082;p34"/>
          <p:cNvGrpSpPr/>
          <p:nvPr/>
        </p:nvGrpSpPr>
        <p:grpSpPr>
          <a:xfrm>
            <a:off x="1233028" y="4544079"/>
            <a:ext cx="1941605" cy="301175"/>
            <a:chOff x="0" y="-28575"/>
            <a:chExt cx="2212197" cy="343148"/>
          </a:xfrm>
        </p:grpSpPr>
        <p:sp>
          <p:nvSpPr>
            <p:cNvPr id="1083" name="Google Shape;1083;p34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4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Blockchain</a:t>
              </a:r>
              <a:endParaRPr/>
            </a:p>
          </p:txBody>
        </p:sp>
      </p:grpSp>
      <p:grpSp>
        <p:nvGrpSpPr>
          <p:cNvPr id="1085" name="Google Shape;1085;p34"/>
          <p:cNvGrpSpPr/>
          <p:nvPr/>
        </p:nvGrpSpPr>
        <p:grpSpPr>
          <a:xfrm>
            <a:off x="8843111" y="4603994"/>
            <a:ext cx="2415230" cy="315904"/>
            <a:chOff x="0" y="-28575"/>
            <a:chExt cx="2751828" cy="359929"/>
          </a:xfrm>
        </p:grpSpPr>
        <p:sp>
          <p:nvSpPr>
            <p:cNvPr id="1086" name="Google Shape;1086;p34"/>
            <p:cNvSpPr/>
            <p:nvPr/>
          </p:nvSpPr>
          <p:spPr>
            <a:xfrm>
              <a:off x="0" y="0"/>
              <a:ext cx="2751828" cy="331354"/>
            </a:xfrm>
            <a:custGeom>
              <a:rect b="b" l="l" r="r" t="t"/>
              <a:pathLst>
                <a:path extrusionOk="0" h="331354" w="2751828">
                  <a:moveTo>
                    <a:pt x="87616" y="0"/>
                  </a:moveTo>
                  <a:lnTo>
                    <a:pt x="2664212" y="0"/>
                  </a:lnTo>
                  <a:cubicBezTo>
                    <a:pt x="2687449" y="0"/>
                    <a:pt x="2709735" y="9231"/>
                    <a:pt x="2726166" y="25662"/>
                  </a:cubicBezTo>
                  <a:cubicBezTo>
                    <a:pt x="2742597" y="42093"/>
                    <a:pt x="2751828" y="64379"/>
                    <a:pt x="2751828" y="87616"/>
                  </a:cubicBezTo>
                  <a:lnTo>
                    <a:pt x="2751828" y="243738"/>
                  </a:lnTo>
                  <a:cubicBezTo>
                    <a:pt x="2751828" y="292127"/>
                    <a:pt x="2712601" y="331354"/>
                    <a:pt x="2664212" y="331354"/>
                  </a:cubicBezTo>
                  <a:lnTo>
                    <a:pt x="87616" y="331354"/>
                  </a:lnTo>
                  <a:cubicBezTo>
                    <a:pt x="39227" y="331354"/>
                    <a:pt x="0" y="292127"/>
                    <a:pt x="0" y="243738"/>
                  </a:cubicBezTo>
                  <a:lnTo>
                    <a:pt x="0" y="87616"/>
                  </a:lnTo>
                  <a:cubicBezTo>
                    <a:pt x="0" y="39227"/>
                    <a:pt x="39227" y="0"/>
                    <a:pt x="8761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4"/>
            <p:cNvSpPr txBox="1"/>
            <p:nvPr/>
          </p:nvSpPr>
          <p:spPr>
            <a:xfrm>
              <a:off x="0" y="-28575"/>
              <a:ext cx="2751828" cy="359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Bridge: lo sport della mente</a:t>
              </a:r>
              <a:endParaRPr/>
            </a:p>
          </p:txBody>
        </p:sp>
      </p:grpSp>
      <p:grpSp>
        <p:nvGrpSpPr>
          <p:cNvPr id="1088" name="Google Shape;1088;p34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089" name="Google Shape;1089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5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096" name="Google Shape;1096;p35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5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35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099" name="Google Shape;1099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35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102" name="Google Shape;1102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4" name="Google Shape;1104;p35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105" name="Google Shape;1105;p35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35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35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8" name="Google Shape;1108;p35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109" name="Google Shape;1109;p35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5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35"/>
          <p:cNvGrpSpPr/>
          <p:nvPr/>
        </p:nvGrpSpPr>
        <p:grpSpPr>
          <a:xfrm>
            <a:off x="-1173667" y="1204452"/>
            <a:ext cx="3718934" cy="3718934"/>
            <a:chOff x="0" y="0"/>
            <a:chExt cx="812800" cy="812800"/>
          </a:xfrm>
        </p:grpSpPr>
        <p:sp>
          <p:nvSpPr>
            <p:cNvPr id="1112" name="Google Shape;1112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35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115" name="Google Shape;1115;p35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5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7" name="Google Shape;1117;p35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8" name="Google Shape;1118;p35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119" name="Google Shape;1119;p35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5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1" name="Google Shape;1121;p35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2" name="Google Shape;1122;p35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123" name="Google Shape;1123;p35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5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5" name="Google Shape;1125;p35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6678" r="-1667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6" name="Google Shape;1126;p35"/>
          <p:cNvGrpSpPr/>
          <p:nvPr/>
        </p:nvGrpSpPr>
        <p:grpSpPr>
          <a:xfrm>
            <a:off x="5335878" y="4622211"/>
            <a:ext cx="1700305" cy="301175"/>
            <a:chOff x="0" y="-28575"/>
            <a:chExt cx="1937268" cy="343148"/>
          </a:xfrm>
        </p:grpSpPr>
        <p:sp>
          <p:nvSpPr>
            <p:cNvPr id="1127" name="Google Shape;1127;p35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5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Biotecnologie</a:t>
              </a:r>
              <a:endParaRPr/>
            </a:p>
          </p:txBody>
        </p:sp>
      </p:grpSp>
      <p:grpSp>
        <p:nvGrpSpPr>
          <p:cNvPr id="1129" name="Google Shape;1129;p35"/>
          <p:cNvGrpSpPr/>
          <p:nvPr/>
        </p:nvGrpSpPr>
        <p:grpSpPr>
          <a:xfrm>
            <a:off x="1233028" y="4544079"/>
            <a:ext cx="1941605" cy="457439"/>
            <a:chOff x="0" y="-28575"/>
            <a:chExt cx="2212197" cy="521189"/>
          </a:xfrm>
        </p:grpSpPr>
        <p:sp>
          <p:nvSpPr>
            <p:cNvPr id="1130" name="Google Shape;1130;p35"/>
            <p:cNvSpPr/>
            <p:nvPr/>
          </p:nvSpPr>
          <p:spPr>
            <a:xfrm>
              <a:off x="0" y="0"/>
              <a:ext cx="2212197" cy="492614"/>
            </a:xfrm>
            <a:custGeom>
              <a:rect b="b" l="l" r="r" t="t"/>
              <a:pathLst>
                <a:path extrusionOk="0" h="492614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383626"/>
                  </a:lnTo>
                  <a:cubicBezTo>
                    <a:pt x="2212197" y="412532"/>
                    <a:pt x="2200714" y="440253"/>
                    <a:pt x="2180275" y="460692"/>
                  </a:cubicBezTo>
                  <a:cubicBezTo>
                    <a:pt x="2159835" y="481132"/>
                    <a:pt x="2132114" y="492614"/>
                    <a:pt x="2103208" y="492614"/>
                  </a:cubicBezTo>
                  <a:lnTo>
                    <a:pt x="108988" y="492614"/>
                  </a:lnTo>
                  <a:cubicBezTo>
                    <a:pt x="80083" y="492614"/>
                    <a:pt x="52361" y="481132"/>
                    <a:pt x="31922" y="460692"/>
                  </a:cubicBezTo>
                  <a:cubicBezTo>
                    <a:pt x="11483" y="440253"/>
                    <a:pt x="0" y="412532"/>
                    <a:pt x="0" y="383626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5"/>
            <p:cNvSpPr txBox="1"/>
            <p:nvPr/>
          </p:nvSpPr>
          <p:spPr>
            <a:xfrm>
              <a:off x="0" y="-28575"/>
              <a:ext cx="2212197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Preparazione seconda prova Esami di Stato</a:t>
              </a:r>
              <a:endParaRPr/>
            </a:p>
          </p:txBody>
        </p:sp>
      </p:grpSp>
      <p:grpSp>
        <p:nvGrpSpPr>
          <p:cNvPr id="1132" name="Google Shape;1132;p35"/>
          <p:cNvGrpSpPr/>
          <p:nvPr/>
        </p:nvGrpSpPr>
        <p:grpSpPr>
          <a:xfrm>
            <a:off x="9367834" y="4682126"/>
            <a:ext cx="1700305" cy="301175"/>
            <a:chOff x="0" y="-28575"/>
            <a:chExt cx="1937268" cy="343148"/>
          </a:xfrm>
        </p:grpSpPr>
        <p:sp>
          <p:nvSpPr>
            <p:cNvPr id="1133" name="Google Shape;1133;p35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5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Bicicletta e STEM</a:t>
              </a:r>
              <a:endParaRPr/>
            </a:p>
          </p:txBody>
        </p:sp>
      </p:grpSp>
      <p:grpSp>
        <p:nvGrpSpPr>
          <p:cNvPr id="1135" name="Google Shape;1135;p35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136" name="Google Shape;1136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" name="Google Shape;1142;p36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143" name="Google Shape;1143;p36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6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36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146" name="Google Shape;1146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36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149" name="Google Shape;1149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1" name="Google Shape;1151;p36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152" name="Google Shape;1152;p36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36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36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5" name="Google Shape;1155;p36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156" name="Google Shape;1156;p36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6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36"/>
          <p:cNvGrpSpPr/>
          <p:nvPr/>
        </p:nvGrpSpPr>
        <p:grpSpPr>
          <a:xfrm>
            <a:off x="-1173667" y="1207060"/>
            <a:ext cx="3718934" cy="3718934"/>
            <a:chOff x="0" y="0"/>
            <a:chExt cx="812800" cy="812800"/>
          </a:xfrm>
        </p:grpSpPr>
        <p:sp>
          <p:nvSpPr>
            <p:cNvPr id="1159" name="Google Shape;1159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36"/>
          <p:cNvGrpSpPr/>
          <p:nvPr/>
        </p:nvGrpSpPr>
        <p:grpSpPr>
          <a:xfrm>
            <a:off x="205519" y="2238230"/>
            <a:ext cx="3776320" cy="4300184"/>
            <a:chOff x="0" y="-38100"/>
            <a:chExt cx="2201205" cy="2506564"/>
          </a:xfrm>
        </p:grpSpPr>
        <p:sp>
          <p:nvSpPr>
            <p:cNvPr id="1162" name="Google Shape;1162;p36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6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4" name="Google Shape;1164;p36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" r="-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5" name="Google Shape;1165;p36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166" name="Google Shape;1166;p36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6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8" name="Google Shape;1168;p36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8" r="-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9" name="Google Shape;1169;p36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170" name="Google Shape;1170;p36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6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2" name="Google Shape;1172;p36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3" name="Google Shape;1173;p36"/>
          <p:cNvGrpSpPr/>
          <p:nvPr/>
        </p:nvGrpSpPr>
        <p:grpSpPr>
          <a:xfrm>
            <a:off x="5336990" y="4546687"/>
            <a:ext cx="1700305" cy="457439"/>
            <a:chOff x="0" y="-28575"/>
            <a:chExt cx="1937268" cy="521189"/>
          </a:xfrm>
        </p:grpSpPr>
        <p:sp>
          <p:nvSpPr>
            <p:cNvPr id="1174" name="Google Shape;1174;p36"/>
            <p:cNvSpPr/>
            <p:nvPr/>
          </p:nvSpPr>
          <p:spPr>
            <a:xfrm>
              <a:off x="0" y="0"/>
              <a:ext cx="1937268" cy="492614"/>
            </a:xfrm>
            <a:custGeom>
              <a:rect b="b" l="l" r="r" t="t"/>
              <a:pathLst>
                <a:path extrusionOk="0" h="492614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368159"/>
                  </a:lnTo>
                  <a:cubicBezTo>
                    <a:pt x="1937268" y="401167"/>
                    <a:pt x="1924156" y="432822"/>
                    <a:pt x="1900816" y="456162"/>
                  </a:cubicBezTo>
                  <a:cubicBezTo>
                    <a:pt x="1877476" y="479502"/>
                    <a:pt x="1845820" y="492614"/>
                    <a:pt x="1812812" y="492614"/>
                  </a:cubicBezTo>
                  <a:lnTo>
                    <a:pt x="124456" y="492614"/>
                  </a:lnTo>
                  <a:cubicBezTo>
                    <a:pt x="91448" y="492614"/>
                    <a:pt x="59792" y="479502"/>
                    <a:pt x="36452" y="456162"/>
                  </a:cubicBezTo>
                  <a:cubicBezTo>
                    <a:pt x="13112" y="432822"/>
                    <a:pt x="0" y="401167"/>
                    <a:pt x="0" y="368159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6"/>
            <p:cNvSpPr txBox="1"/>
            <p:nvPr/>
          </p:nvSpPr>
          <p:spPr>
            <a:xfrm>
              <a:off x="0" y="-28575"/>
              <a:ext cx="1937268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Impara LaTeX! </a:t>
              </a:r>
              <a:endParaRPr/>
            </a:p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(e mettilo da parte)</a:t>
              </a:r>
              <a:endParaRPr/>
            </a:p>
          </p:txBody>
        </p:sp>
      </p:grpSp>
      <p:grpSp>
        <p:nvGrpSpPr>
          <p:cNvPr id="1176" name="Google Shape;1176;p36"/>
          <p:cNvGrpSpPr/>
          <p:nvPr/>
        </p:nvGrpSpPr>
        <p:grpSpPr>
          <a:xfrm>
            <a:off x="1233028" y="4544079"/>
            <a:ext cx="1941605" cy="301175"/>
            <a:chOff x="0" y="-28575"/>
            <a:chExt cx="2212197" cy="343148"/>
          </a:xfrm>
        </p:grpSpPr>
        <p:sp>
          <p:nvSpPr>
            <p:cNvPr id="1177" name="Google Shape;1177;p36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6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Corso di MathX </a:t>
              </a:r>
              <a:endParaRPr/>
            </a:p>
          </p:txBody>
        </p:sp>
      </p:grpSp>
      <p:grpSp>
        <p:nvGrpSpPr>
          <p:cNvPr id="1179" name="Google Shape;1179;p36"/>
          <p:cNvGrpSpPr/>
          <p:nvPr/>
        </p:nvGrpSpPr>
        <p:grpSpPr>
          <a:xfrm>
            <a:off x="9351296" y="4624819"/>
            <a:ext cx="1700305" cy="301175"/>
            <a:chOff x="0" y="-28575"/>
            <a:chExt cx="1937268" cy="343148"/>
          </a:xfrm>
        </p:grpSpPr>
        <p:sp>
          <p:nvSpPr>
            <p:cNvPr id="1180" name="Google Shape;1180;p36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6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Finanz@scuola</a:t>
              </a:r>
              <a:endParaRPr/>
            </a:p>
          </p:txBody>
        </p:sp>
      </p:grpSp>
      <p:grpSp>
        <p:nvGrpSpPr>
          <p:cNvPr id="1182" name="Google Shape;1182;p36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183" name="Google Shape;1183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37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190" name="Google Shape;1190;p37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7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37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193" name="Google Shape;1193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37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196" name="Google Shape;1196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8" name="Google Shape;1198;p37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199" name="Google Shape;1199;p37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37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37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2" name="Google Shape;1202;p37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203" name="Google Shape;1203;p37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7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37"/>
          <p:cNvGrpSpPr/>
          <p:nvPr/>
        </p:nvGrpSpPr>
        <p:grpSpPr>
          <a:xfrm>
            <a:off x="-524496" y="1833317"/>
            <a:ext cx="3718934" cy="3718934"/>
            <a:chOff x="0" y="0"/>
            <a:chExt cx="812800" cy="812800"/>
          </a:xfrm>
        </p:grpSpPr>
        <p:sp>
          <p:nvSpPr>
            <p:cNvPr id="1206" name="Google Shape;1206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37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209" name="Google Shape;1209;p37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7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1" name="Google Shape;1211;p37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1288" r="-2128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2" name="Google Shape;1212;p37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213" name="Google Shape;1213;p37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7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5" name="Google Shape;1215;p37"/>
          <p:cNvSpPr/>
          <p:nvPr/>
        </p:nvSpPr>
        <p:spPr>
          <a:xfrm>
            <a:off x="5146788" y="2488450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6" name="Google Shape;1216;p37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217" name="Google Shape;1217;p37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7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9" name="Google Shape;1219;p37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0" name="Google Shape;1220;p37"/>
          <p:cNvGrpSpPr/>
          <p:nvPr/>
        </p:nvGrpSpPr>
        <p:grpSpPr>
          <a:xfrm>
            <a:off x="5335878" y="4618723"/>
            <a:ext cx="1700305" cy="301175"/>
            <a:chOff x="0" y="-28575"/>
            <a:chExt cx="1937268" cy="343148"/>
          </a:xfrm>
        </p:grpSpPr>
        <p:sp>
          <p:nvSpPr>
            <p:cNvPr id="1221" name="Google Shape;1221;p37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7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Farnesina social</a:t>
              </a:r>
              <a:endParaRPr/>
            </a:p>
          </p:txBody>
        </p:sp>
      </p:grpSp>
      <p:grpSp>
        <p:nvGrpSpPr>
          <p:cNvPr id="1223" name="Google Shape;1223;p37"/>
          <p:cNvGrpSpPr/>
          <p:nvPr/>
        </p:nvGrpSpPr>
        <p:grpSpPr>
          <a:xfrm>
            <a:off x="1120652" y="4544079"/>
            <a:ext cx="1941605" cy="301175"/>
            <a:chOff x="0" y="-28575"/>
            <a:chExt cx="2212197" cy="343148"/>
          </a:xfrm>
        </p:grpSpPr>
        <p:sp>
          <p:nvSpPr>
            <p:cNvPr id="1224" name="Google Shape;1224;p37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7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MEP</a:t>
              </a:r>
              <a:endParaRPr/>
            </a:p>
          </p:txBody>
        </p:sp>
      </p:grpSp>
      <p:grpSp>
        <p:nvGrpSpPr>
          <p:cNvPr id="1226" name="Google Shape;1226;p37"/>
          <p:cNvGrpSpPr/>
          <p:nvPr/>
        </p:nvGrpSpPr>
        <p:grpSpPr>
          <a:xfrm>
            <a:off x="9367834" y="4682126"/>
            <a:ext cx="1700305" cy="301175"/>
            <a:chOff x="0" y="-28575"/>
            <a:chExt cx="1937268" cy="343148"/>
          </a:xfrm>
        </p:grpSpPr>
        <p:sp>
          <p:nvSpPr>
            <p:cNvPr id="1227" name="Google Shape;1227;p37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7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Muro didattico digitale</a:t>
              </a:r>
              <a:endParaRPr/>
            </a:p>
          </p:txBody>
        </p:sp>
      </p:grpSp>
      <p:sp>
        <p:nvSpPr>
          <p:cNvPr id="1229" name="Google Shape;1229;p37"/>
          <p:cNvSpPr txBox="1"/>
          <p:nvPr/>
        </p:nvSpPr>
        <p:spPr>
          <a:xfrm>
            <a:off x="322785" y="1091105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</a:t>
            </a:r>
            <a:endParaRPr/>
          </a:p>
        </p:txBody>
      </p:sp>
      <p:grpSp>
        <p:nvGrpSpPr>
          <p:cNvPr id="1230" name="Google Shape;1230;p37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231" name="Google Shape;1231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7" name="Google Shape;1237;p38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238" name="Google Shape;1238;p38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8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38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241" name="Google Shape;1241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38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244" name="Google Shape;1244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6" name="Google Shape;1246;p38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247" name="Google Shape;1247;p38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38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38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0" name="Google Shape;1250;p38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251" name="Google Shape;1251;p38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8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38"/>
          <p:cNvGrpSpPr/>
          <p:nvPr/>
        </p:nvGrpSpPr>
        <p:grpSpPr>
          <a:xfrm>
            <a:off x="-1292846" y="1227950"/>
            <a:ext cx="3718934" cy="3718934"/>
            <a:chOff x="0" y="0"/>
            <a:chExt cx="812800" cy="812800"/>
          </a:xfrm>
        </p:grpSpPr>
        <p:sp>
          <p:nvSpPr>
            <p:cNvPr id="1254" name="Google Shape;1254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38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257" name="Google Shape;1257;p38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8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9" name="Google Shape;1259;p38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9670" r="-6967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0" name="Google Shape;1260;p38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261" name="Google Shape;1261;p38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8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264" name="Google Shape;1264;p38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8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6" name="Google Shape;1266;p38"/>
          <p:cNvSpPr/>
          <p:nvPr/>
        </p:nvSpPr>
        <p:spPr>
          <a:xfrm>
            <a:off x="9015427" y="2488450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32" r="-2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38"/>
          <p:cNvSpPr/>
          <p:nvPr/>
        </p:nvSpPr>
        <p:spPr>
          <a:xfrm>
            <a:off x="5145676" y="2488450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406" l="0" r="0" t="-44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8" name="Google Shape;1268;p38"/>
          <p:cNvGrpSpPr/>
          <p:nvPr/>
        </p:nvGrpSpPr>
        <p:grpSpPr>
          <a:xfrm>
            <a:off x="5335878" y="4618723"/>
            <a:ext cx="1700305" cy="301175"/>
            <a:chOff x="0" y="-28575"/>
            <a:chExt cx="1937268" cy="343148"/>
          </a:xfrm>
        </p:grpSpPr>
        <p:sp>
          <p:nvSpPr>
            <p:cNvPr id="1269" name="Google Shape;1269;p38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8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Incontri</a:t>
              </a:r>
              <a:endParaRPr/>
            </a:p>
          </p:txBody>
        </p:sp>
      </p:grpSp>
      <p:grpSp>
        <p:nvGrpSpPr>
          <p:cNvPr id="1271" name="Google Shape;1271;p38"/>
          <p:cNvGrpSpPr/>
          <p:nvPr/>
        </p:nvGrpSpPr>
        <p:grpSpPr>
          <a:xfrm>
            <a:off x="1233028" y="4544079"/>
            <a:ext cx="1941605" cy="457439"/>
            <a:chOff x="0" y="-28575"/>
            <a:chExt cx="2212197" cy="521189"/>
          </a:xfrm>
        </p:grpSpPr>
        <p:sp>
          <p:nvSpPr>
            <p:cNvPr id="1272" name="Google Shape;1272;p38"/>
            <p:cNvSpPr/>
            <p:nvPr/>
          </p:nvSpPr>
          <p:spPr>
            <a:xfrm>
              <a:off x="0" y="0"/>
              <a:ext cx="2212197" cy="492614"/>
            </a:xfrm>
            <a:custGeom>
              <a:rect b="b" l="l" r="r" t="t"/>
              <a:pathLst>
                <a:path extrusionOk="0" h="492614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383626"/>
                  </a:lnTo>
                  <a:cubicBezTo>
                    <a:pt x="2212197" y="412532"/>
                    <a:pt x="2200714" y="440253"/>
                    <a:pt x="2180275" y="460692"/>
                  </a:cubicBezTo>
                  <a:cubicBezTo>
                    <a:pt x="2159835" y="481132"/>
                    <a:pt x="2132114" y="492614"/>
                    <a:pt x="2103208" y="492614"/>
                  </a:cubicBezTo>
                  <a:lnTo>
                    <a:pt x="108988" y="492614"/>
                  </a:lnTo>
                  <a:cubicBezTo>
                    <a:pt x="80083" y="492614"/>
                    <a:pt x="52361" y="481132"/>
                    <a:pt x="31922" y="460692"/>
                  </a:cubicBezTo>
                  <a:cubicBezTo>
                    <a:pt x="11483" y="440253"/>
                    <a:pt x="0" y="412532"/>
                    <a:pt x="0" y="383626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8"/>
            <p:cNvSpPr txBox="1"/>
            <p:nvPr/>
          </p:nvSpPr>
          <p:spPr>
            <a:xfrm>
              <a:off x="0" y="-28575"/>
              <a:ext cx="2212197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Migrazioni e Sfrutta...Menti</a:t>
              </a:r>
              <a:endParaRPr/>
            </a:p>
          </p:txBody>
        </p:sp>
      </p:grpSp>
      <p:grpSp>
        <p:nvGrpSpPr>
          <p:cNvPr id="1274" name="Google Shape;1274;p38"/>
          <p:cNvGrpSpPr/>
          <p:nvPr/>
        </p:nvGrpSpPr>
        <p:grpSpPr>
          <a:xfrm>
            <a:off x="9351296" y="4645709"/>
            <a:ext cx="1700305" cy="301175"/>
            <a:chOff x="0" y="-28575"/>
            <a:chExt cx="1937268" cy="343148"/>
          </a:xfrm>
        </p:grpSpPr>
        <p:sp>
          <p:nvSpPr>
            <p:cNvPr id="1275" name="Google Shape;1275;p38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8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Finestre</a:t>
              </a:r>
              <a:endParaRPr/>
            </a:p>
          </p:txBody>
        </p:sp>
      </p:grpSp>
      <p:grpSp>
        <p:nvGrpSpPr>
          <p:cNvPr id="1277" name="Google Shape;1277;p38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278" name="Google Shape;1278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a685c015e_0_15"/>
          <p:cNvSpPr/>
          <p:nvPr/>
        </p:nvSpPr>
        <p:spPr>
          <a:xfrm>
            <a:off x="-21350" y="-4287"/>
            <a:ext cx="12207240" cy="6866573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79" l="0" r="0" t="-9469"/>
            </a:stretch>
          </a:blip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g31a685c015e_0_15"/>
          <p:cNvGrpSpPr/>
          <p:nvPr/>
        </p:nvGrpSpPr>
        <p:grpSpPr>
          <a:xfrm>
            <a:off x="-1576247" y="-1649397"/>
            <a:ext cx="3718966" cy="3718966"/>
            <a:chOff x="0" y="0"/>
            <a:chExt cx="812800" cy="812800"/>
          </a:xfrm>
        </p:grpSpPr>
        <p:sp>
          <p:nvSpPr>
            <p:cNvPr id="145" name="Google Shape;145;g31a685c015e_0_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g31a685c015e_0_1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g31a685c015e_0_15"/>
          <p:cNvGrpSpPr/>
          <p:nvPr/>
        </p:nvGrpSpPr>
        <p:grpSpPr>
          <a:xfrm>
            <a:off x="837567" y="2584646"/>
            <a:ext cx="673811" cy="673811"/>
            <a:chOff x="0" y="0"/>
            <a:chExt cx="812800" cy="812800"/>
          </a:xfrm>
        </p:grpSpPr>
        <p:sp>
          <p:nvSpPr>
            <p:cNvPr id="148" name="Google Shape;148;g31a685c015e_0_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31a685c015e_0_1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g31a685c015e_0_15"/>
          <p:cNvGrpSpPr/>
          <p:nvPr/>
        </p:nvGrpSpPr>
        <p:grpSpPr>
          <a:xfrm>
            <a:off x="3448038" y="2355125"/>
            <a:ext cx="5147988" cy="2782899"/>
            <a:chOff x="0" y="0"/>
            <a:chExt cx="2258682" cy="1260257"/>
          </a:xfrm>
        </p:grpSpPr>
        <p:sp>
          <p:nvSpPr>
            <p:cNvPr id="151" name="Google Shape;151;g31a685c015e_0_15"/>
            <p:cNvSpPr/>
            <p:nvPr/>
          </p:nvSpPr>
          <p:spPr>
            <a:xfrm>
              <a:off x="0" y="0"/>
              <a:ext cx="2258682" cy="1260219"/>
            </a:xfrm>
            <a:custGeom>
              <a:rect b="b" l="l" r="r" t="t"/>
              <a:pathLst>
                <a:path extrusionOk="0" h="1260219" w="2258682">
                  <a:moveTo>
                    <a:pt x="37013" y="0"/>
                  </a:moveTo>
                  <a:lnTo>
                    <a:pt x="2221669" y="0"/>
                  </a:lnTo>
                  <a:cubicBezTo>
                    <a:pt x="2231485" y="0"/>
                    <a:pt x="2240899" y="3900"/>
                    <a:pt x="2247841" y="10841"/>
                  </a:cubicBezTo>
                  <a:cubicBezTo>
                    <a:pt x="2254782" y="17782"/>
                    <a:pt x="2258682" y="27196"/>
                    <a:pt x="2258682" y="37013"/>
                  </a:cubicBezTo>
                  <a:lnTo>
                    <a:pt x="2258682" y="1223207"/>
                  </a:lnTo>
                  <a:cubicBezTo>
                    <a:pt x="2258682" y="1233023"/>
                    <a:pt x="2254782" y="1242437"/>
                    <a:pt x="2247841" y="1249378"/>
                  </a:cubicBezTo>
                  <a:cubicBezTo>
                    <a:pt x="2240899" y="1256320"/>
                    <a:pt x="2231485" y="1260219"/>
                    <a:pt x="2221669" y="1260219"/>
                  </a:cubicBezTo>
                  <a:lnTo>
                    <a:pt x="37013" y="1260219"/>
                  </a:lnTo>
                  <a:cubicBezTo>
                    <a:pt x="16571" y="1260219"/>
                    <a:pt x="0" y="1243648"/>
                    <a:pt x="0" y="1223207"/>
                  </a:cubicBezTo>
                  <a:lnTo>
                    <a:pt x="0" y="37013"/>
                  </a:lnTo>
                  <a:cubicBezTo>
                    <a:pt x="0" y="27196"/>
                    <a:pt x="3900" y="17782"/>
                    <a:pt x="10841" y="10841"/>
                  </a:cubicBezTo>
                  <a:cubicBezTo>
                    <a:pt x="17782" y="3900"/>
                    <a:pt x="27196" y="0"/>
                    <a:pt x="37013" y="0"/>
                  </a:cubicBezTo>
                  <a:close/>
                </a:path>
              </a:pathLst>
            </a:custGeom>
            <a:solidFill>
              <a:srgbClr val="106861"/>
            </a:solidFill>
            <a:ln cap="rnd" cmpd="sng" w="666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g31a685c015e_0_15"/>
            <p:cNvSpPr txBox="1"/>
            <p:nvPr/>
          </p:nvSpPr>
          <p:spPr>
            <a:xfrm>
              <a:off x="17318" y="19457"/>
              <a:ext cx="2241300" cy="124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g31a685c015e_0_15"/>
          <p:cNvSpPr txBox="1"/>
          <p:nvPr/>
        </p:nvSpPr>
        <p:spPr>
          <a:xfrm>
            <a:off x="3377484" y="2668423"/>
            <a:ext cx="5409600" cy="20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1">
                <a:solidFill>
                  <a:srgbClr val="FFFFFF"/>
                </a:solidFill>
              </a:rPr>
              <a:t>Presentazione del Liceo</a:t>
            </a:r>
            <a:r>
              <a:rPr b="1" lang="en-US" sz="549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154" name="Google Shape;154;g31a685c015e_0_15"/>
          <p:cNvGrpSpPr/>
          <p:nvPr/>
        </p:nvGrpSpPr>
        <p:grpSpPr>
          <a:xfrm>
            <a:off x="10769167" y="3866446"/>
            <a:ext cx="673811" cy="673811"/>
            <a:chOff x="0" y="0"/>
            <a:chExt cx="812800" cy="812800"/>
          </a:xfrm>
        </p:grpSpPr>
        <p:sp>
          <p:nvSpPr>
            <p:cNvPr id="155" name="Google Shape;155;g31a685c015e_0_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31a685c015e_0_1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g31a685c015e_0_15"/>
          <p:cNvSpPr/>
          <p:nvPr/>
        </p:nvSpPr>
        <p:spPr>
          <a:xfrm>
            <a:off x="9778592" y="5727546"/>
            <a:ext cx="674624" cy="67462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742950">
            <a:solidFill>
              <a:srgbClr val="FFE5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g31a685c015e_0_15"/>
          <p:cNvGrpSpPr/>
          <p:nvPr/>
        </p:nvGrpSpPr>
        <p:grpSpPr>
          <a:xfrm>
            <a:off x="9395412" y="4540246"/>
            <a:ext cx="1284441" cy="1073659"/>
            <a:chOff x="76200" y="-558625"/>
            <a:chExt cx="1549386" cy="1295125"/>
          </a:xfrm>
        </p:grpSpPr>
        <p:sp>
          <p:nvSpPr>
            <p:cNvPr id="159" name="Google Shape;159;g31a685c015e_0_15"/>
            <p:cNvSpPr/>
            <p:nvPr/>
          </p:nvSpPr>
          <p:spPr>
            <a:xfrm>
              <a:off x="812786" y="-558625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31a685c015e_0_1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39"/>
          <p:cNvGrpSpPr/>
          <p:nvPr/>
        </p:nvGrpSpPr>
        <p:grpSpPr>
          <a:xfrm>
            <a:off x="-209517" y="-96441"/>
            <a:ext cx="12401517" cy="4368322"/>
            <a:chOff x="0" y="-38100"/>
            <a:chExt cx="4899365" cy="1725757"/>
          </a:xfrm>
        </p:grpSpPr>
        <p:sp>
          <p:nvSpPr>
            <p:cNvPr id="1285" name="Google Shape;1285;p39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9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39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288" name="Google Shape;1288;p3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0" name="Google Shape;1290;p39"/>
          <p:cNvSpPr/>
          <p:nvPr/>
        </p:nvSpPr>
        <p:spPr>
          <a:xfrm>
            <a:off x="900455" y="6636405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39"/>
          <p:cNvSpPr/>
          <p:nvPr/>
        </p:nvSpPr>
        <p:spPr>
          <a:xfrm>
            <a:off x="4894582" y="671137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39"/>
          <p:cNvSpPr/>
          <p:nvPr/>
        </p:nvSpPr>
        <p:spPr>
          <a:xfrm>
            <a:off x="505564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1316" r="-3131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3" name="Google Shape;1293;p39"/>
          <p:cNvGrpSpPr/>
          <p:nvPr/>
        </p:nvGrpSpPr>
        <p:grpSpPr>
          <a:xfrm>
            <a:off x="1159777" y="4558907"/>
            <a:ext cx="1941605" cy="457439"/>
            <a:chOff x="0" y="-28575"/>
            <a:chExt cx="2212197" cy="521189"/>
          </a:xfrm>
        </p:grpSpPr>
        <p:sp>
          <p:nvSpPr>
            <p:cNvPr id="1294" name="Google Shape;1294;p39"/>
            <p:cNvSpPr/>
            <p:nvPr/>
          </p:nvSpPr>
          <p:spPr>
            <a:xfrm>
              <a:off x="0" y="0"/>
              <a:ext cx="2212197" cy="492614"/>
            </a:xfrm>
            <a:custGeom>
              <a:rect b="b" l="l" r="r" t="t"/>
              <a:pathLst>
                <a:path extrusionOk="0" h="492614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383626"/>
                  </a:lnTo>
                  <a:cubicBezTo>
                    <a:pt x="2212197" y="412532"/>
                    <a:pt x="2200714" y="440253"/>
                    <a:pt x="2180275" y="460692"/>
                  </a:cubicBezTo>
                  <a:cubicBezTo>
                    <a:pt x="2159835" y="481132"/>
                    <a:pt x="2132114" y="492614"/>
                    <a:pt x="2103208" y="492614"/>
                  </a:cubicBezTo>
                  <a:lnTo>
                    <a:pt x="108988" y="492614"/>
                  </a:lnTo>
                  <a:cubicBezTo>
                    <a:pt x="80083" y="492614"/>
                    <a:pt x="52361" y="481132"/>
                    <a:pt x="31922" y="460692"/>
                  </a:cubicBezTo>
                  <a:cubicBezTo>
                    <a:pt x="11483" y="440253"/>
                    <a:pt x="0" y="412532"/>
                    <a:pt x="0" y="383626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9"/>
            <p:cNvSpPr txBox="1"/>
            <p:nvPr/>
          </p:nvSpPr>
          <p:spPr>
            <a:xfrm>
              <a:off x="0" y="-28575"/>
              <a:ext cx="2212197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 Tevere: un patrimonio da salvaguardare</a:t>
              </a:r>
              <a:endParaRPr/>
            </a:p>
          </p:txBody>
        </p:sp>
      </p:grpSp>
      <p:grpSp>
        <p:nvGrpSpPr>
          <p:cNvPr id="1296" name="Google Shape;1296;p39"/>
          <p:cNvGrpSpPr/>
          <p:nvPr/>
        </p:nvGrpSpPr>
        <p:grpSpPr>
          <a:xfrm>
            <a:off x="170245" y="2323283"/>
            <a:ext cx="3776320" cy="4300184"/>
            <a:chOff x="0" y="-38100"/>
            <a:chExt cx="2201205" cy="2506564"/>
          </a:xfrm>
        </p:grpSpPr>
        <p:sp>
          <p:nvSpPr>
            <p:cNvPr id="1297" name="Google Shape;1297;p39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9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39"/>
          <p:cNvGrpSpPr/>
          <p:nvPr/>
        </p:nvGrpSpPr>
        <p:grpSpPr>
          <a:xfrm>
            <a:off x="5328353" y="4522205"/>
            <a:ext cx="1700305" cy="301175"/>
            <a:chOff x="0" y="-28575"/>
            <a:chExt cx="1937268" cy="343148"/>
          </a:xfrm>
        </p:grpSpPr>
        <p:sp>
          <p:nvSpPr>
            <p:cNvPr id="1300" name="Google Shape;1300;p39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9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 bella scuola</a:t>
              </a:r>
              <a:endParaRPr/>
            </a:p>
          </p:txBody>
        </p:sp>
      </p:grpSp>
      <p:grpSp>
        <p:nvGrpSpPr>
          <p:cNvPr id="1302" name="Google Shape;1302;p39"/>
          <p:cNvGrpSpPr/>
          <p:nvPr/>
        </p:nvGrpSpPr>
        <p:grpSpPr>
          <a:xfrm>
            <a:off x="4352965" y="2266788"/>
            <a:ext cx="3651081" cy="4289566"/>
            <a:chOff x="0" y="-38100"/>
            <a:chExt cx="2128203" cy="2500375"/>
          </a:xfrm>
        </p:grpSpPr>
        <p:sp>
          <p:nvSpPr>
            <p:cNvPr id="1303" name="Google Shape;1303;p39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9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5" name="Google Shape;1305;p39"/>
          <p:cNvSpPr/>
          <p:nvPr/>
        </p:nvSpPr>
        <p:spPr>
          <a:xfrm>
            <a:off x="1059108" y="2510057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1616" r="-3161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6" name="Google Shape;1306;p39"/>
          <p:cNvGrpSpPr/>
          <p:nvPr/>
        </p:nvGrpSpPr>
        <p:grpSpPr>
          <a:xfrm>
            <a:off x="-99740" y="-168523"/>
            <a:ext cx="3718934" cy="3718934"/>
            <a:chOff x="0" y="0"/>
            <a:chExt cx="812800" cy="812800"/>
          </a:xfrm>
        </p:grpSpPr>
        <p:sp>
          <p:nvSpPr>
            <p:cNvPr id="1307" name="Google Shape;1307;p3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39"/>
          <p:cNvGrpSpPr/>
          <p:nvPr/>
        </p:nvGrpSpPr>
        <p:grpSpPr>
          <a:xfrm>
            <a:off x="8292090" y="2256169"/>
            <a:ext cx="3776320" cy="4300184"/>
            <a:chOff x="0" y="-38100"/>
            <a:chExt cx="2201205" cy="2506564"/>
          </a:xfrm>
        </p:grpSpPr>
        <p:sp>
          <p:nvSpPr>
            <p:cNvPr id="1310" name="Google Shape;1310;p39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9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2" name="Google Shape;1312;p39"/>
          <p:cNvSpPr/>
          <p:nvPr/>
        </p:nvSpPr>
        <p:spPr>
          <a:xfrm>
            <a:off x="9252272" y="239285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8" r="-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3" name="Google Shape;1313;p39"/>
          <p:cNvGrpSpPr/>
          <p:nvPr/>
        </p:nvGrpSpPr>
        <p:grpSpPr>
          <a:xfrm>
            <a:off x="9321824" y="4548289"/>
            <a:ext cx="1941605" cy="301175"/>
            <a:chOff x="0" y="-28575"/>
            <a:chExt cx="2212197" cy="343148"/>
          </a:xfrm>
        </p:grpSpPr>
        <p:sp>
          <p:nvSpPr>
            <p:cNvPr id="1314" name="Google Shape;1314;p39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9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Donne e scienza</a:t>
              </a:r>
              <a:endParaRPr/>
            </a:p>
          </p:txBody>
        </p:sp>
      </p:grpSp>
      <p:sp>
        <p:nvSpPr>
          <p:cNvPr id="1316" name="Google Shape;1316;p39"/>
          <p:cNvSpPr/>
          <p:nvPr/>
        </p:nvSpPr>
        <p:spPr>
          <a:xfrm>
            <a:off x="5115061" y="2503278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8978" l="0" r="0" t="-389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7" name="Google Shape;1317;p39"/>
          <p:cNvGrpSpPr/>
          <p:nvPr/>
        </p:nvGrpSpPr>
        <p:grpSpPr>
          <a:xfrm>
            <a:off x="5184612" y="4601995"/>
            <a:ext cx="1941605" cy="301175"/>
            <a:chOff x="0" y="-28575"/>
            <a:chExt cx="2212197" cy="343148"/>
          </a:xfrm>
        </p:grpSpPr>
        <p:sp>
          <p:nvSpPr>
            <p:cNvPr id="1318" name="Google Shape;1318;p39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9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 bella scuola</a:t>
              </a:r>
              <a:endParaRPr/>
            </a:p>
          </p:txBody>
        </p:sp>
      </p:grpSp>
      <p:grpSp>
        <p:nvGrpSpPr>
          <p:cNvPr id="1320" name="Google Shape;1320;p39"/>
          <p:cNvGrpSpPr/>
          <p:nvPr/>
        </p:nvGrpSpPr>
        <p:grpSpPr>
          <a:xfrm>
            <a:off x="1128660" y="4704999"/>
            <a:ext cx="1941605" cy="457439"/>
            <a:chOff x="0" y="-28575"/>
            <a:chExt cx="2212197" cy="521189"/>
          </a:xfrm>
        </p:grpSpPr>
        <p:sp>
          <p:nvSpPr>
            <p:cNvPr id="1321" name="Google Shape;1321;p39"/>
            <p:cNvSpPr/>
            <p:nvPr/>
          </p:nvSpPr>
          <p:spPr>
            <a:xfrm>
              <a:off x="0" y="0"/>
              <a:ext cx="2212197" cy="492614"/>
            </a:xfrm>
            <a:custGeom>
              <a:rect b="b" l="l" r="r" t="t"/>
              <a:pathLst>
                <a:path extrusionOk="0" h="492614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383626"/>
                  </a:lnTo>
                  <a:cubicBezTo>
                    <a:pt x="2212197" y="412532"/>
                    <a:pt x="2200714" y="440253"/>
                    <a:pt x="2180275" y="460692"/>
                  </a:cubicBezTo>
                  <a:cubicBezTo>
                    <a:pt x="2159835" y="481132"/>
                    <a:pt x="2132114" y="492614"/>
                    <a:pt x="2103208" y="492614"/>
                  </a:cubicBezTo>
                  <a:lnTo>
                    <a:pt x="108988" y="492614"/>
                  </a:lnTo>
                  <a:cubicBezTo>
                    <a:pt x="80083" y="492614"/>
                    <a:pt x="52361" y="481132"/>
                    <a:pt x="31922" y="460692"/>
                  </a:cubicBezTo>
                  <a:cubicBezTo>
                    <a:pt x="11483" y="440253"/>
                    <a:pt x="0" y="412532"/>
                    <a:pt x="0" y="383626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39"/>
            <p:cNvSpPr txBox="1"/>
            <p:nvPr/>
          </p:nvSpPr>
          <p:spPr>
            <a:xfrm>
              <a:off x="0" y="-28575"/>
              <a:ext cx="2212197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 Tevere: un patrimonio da salvaguardare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" name="Google Shape;1327;p40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328" name="Google Shape;1328;p40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0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0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331" name="Google Shape;1331;p4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0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334" name="Google Shape;1334;p4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6" name="Google Shape;1336;p40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337" name="Google Shape;1337;p40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40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40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0" name="Google Shape;1340;p40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341" name="Google Shape;1341;p40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0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0"/>
          <p:cNvGrpSpPr/>
          <p:nvPr/>
        </p:nvGrpSpPr>
        <p:grpSpPr>
          <a:xfrm>
            <a:off x="-695990" y="2571644"/>
            <a:ext cx="3718934" cy="3718934"/>
            <a:chOff x="0" y="0"/>
            <a:chExt cx="812800" cy="812800"/>
          </a:xfrm>
        </p:grpSpPr>
        <p:sp>
          <p:nvSpPr>
            <p:cNvPr id="1344" name="Google Shape;1344;p4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0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347" name="Google Shape;1347;p40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0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9" name="Google Shape;1349;p40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468" r="-2446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0" name="Google Shape;1350;p40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351" name="Google Shape;1351;p40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0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3" name="Google Shape;1353;p40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5981" r="-359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4" name="Google Shape;1354;p40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355" name="Google Shape;1355;p40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0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7" name="Google Shape;1357;p40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2862" r="-2286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8" name="Google Shape;1358;p40"/>
          <p:cNvGrpSpPr/>
          <p:nvPr/>
        </p:nvGrpSpPr>
        <p:grpSpPr>
          <a:xfrm>
            <a:off x="5336990" y="4603994"/>
            <a:ext cx="1700305" cy="308150"/>
            <a:chOff x="0" y="-28575"/>
            <a:chExt cx="1937268" cy="351095"/>
          </a:xfrm>
        </p:grpSpPr>
        <p:sp>
          <p:nvSpPr>
            <p:cNvPr id="1359" name="Google Shape;1359;p40"/>
            <p:cNvSpPr/>
            <p:nvPr/>
          </p:nvSpPr>
          <p:spPr>
            <a:xfrm>
              <a:off x="0" y="0"/>
              <a:ext cx="1937268" cy="322520"/>
            </a:xfrm>
            <a:custGeom>
              <a:rect b="b" l="l" r="r" t="t"/>
              <a:pathLst>
                <a:path extrusionOk="0" h="322520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8065"/>
                  </a:lnTo>
                  <a:cubicBezTo>
                    <a:pt x="1937268" y="231072"/>
                    <a:pt x="1924156" y="262728"/>
                    <a:pt x="1900816" y="286068"/>
                  </a:cubicBezTo>
                  <a:cubicBezTo>
                    <a:pt x="1877476" y="309408"/>
                    <a:pt x="1845820" y="322520"/>
                    <a:pt x="1812812" y="322520"/>
                  </a:cubicBezTo>
                  <a:lnTo>
                    <a:pt x="124456" y="322520"/>
                  </a:lnTo>
                  <a:cubicBezTo>
                    <a:pt x="91448" y="322520"/>
                    <a:pt x="59792" y="309408"/>
                    <a:pt x="36452" y="286068"/>
                  </a:cubicBezTo>
                  <a:cubicBezTo>
                    <a:pt x="13112" y="262728"/>
                    <a:pt x="0" y="231072"/>
                    <a:pt x="0" y="198065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0"/>
            <p:cNvSpPr txBox="1"/>
            <p:nvPr/>
          </p:nvSpPr>
          <p:spPr>
            <a:xfrm>
              <a:off x="0" y="-28575"/>
              <a:ext cx="1937268" cy="351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Sportello d’ascolto</a:t>
              </a:r>
              <a:endParaRPr/>
            </a:p>
          </p:txBody>
        </p:sp>
      </p:grpSp>
      <p:grpSp>
        <p:nvGrpSpPr>
          <p:cNvPr id="1361" name="Google Shape;1361;p40"/>
          <p:cNvGrpSpPr/>
          <p:nvPr/>
        </p:nvGrpSpPr>
        <p:grpSpPr>
          <a:xfrm>
            <a:off x="1120652" y="4568821"/>
            <a:ext cx="1941605" cy="301175"/>
            <a:chOff x="0" y="-28575"/>
            <a:chExt cx="2212197" cy="343148"/>
          </a:xfrm>
        </p:grpSpPr>
        <p:sp>
          <p:nvSpPr>
            <p:cNvPr id="1362" name="Google Shape;1362;p40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0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Studente atleta</a:t>
              </a:r>
              <a:endParaRPr/>
            </a:p>
          </p:txBody>
        </p:sp>
      </p:grpSp>
      <p:grpSp>
        <p:nvGrpSpPr>
          <p:cNvPr id="1364" name="Google Shape;1364;p40"/>
          <p:cNvGrpSpPr/>
          <p:nvPr/>
        </p:nvGrpSpPr>
        <p:grpSpPr>
          <a:xfrm>
            <a:off x="9377944" y="4603994"/>
            <a:ext cx="1700305" cy="457439"/>
            <a:chOff x="0" y="-28575"/>
            <a:chExt cx="1937268" cy="521189"/>
          </a:xfrm>
        </p:grpSpPr>
        <p:sp>
          <p:nvSpPr>
            <p:cNvPr id="1365" name="Google Shape;1365;p40"/>
            <p:cNvSpPr/>
            <p:nvPr/>
          </p:nvSpPr>
          <p:spPr>
            <a:xfrm>
              <a:off x="0" y="0"/>
              <a:ext cx="1937268" cy="492614"/>
            </a:xfrm>
            <a:custGeom>
              <a:rect b="b" l="l" r="r" t="t"/>
              <a:pathLst>
                <a:path extrusionOk="0" h="492614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368159"/>
                  </a:lnTo>
                  <a:cubicBezTo>
                    <a:pt x="1937268" y="401167"/>
                    <a:pt x="1924156" y="432822"/>
                    <a:pt x="1900816" y="456162"/>
                  </a:cubicBezTo>
                  <a:cubicBezTo>
                    <a:pt x="1877476" y="479502"/>
                    <a:pt x="1845820" y="492614"/>
                    <a:pt x="1812812" y="492614"/>
                  </a:cubicBezTo>
                  <a:lnTo>
                    <a:pt x="124456" y="492614"/>
                  </a:lnTo>
                  <a:cubicBezTo>
                    <a:pt x="91448" y="492614"/>
                    <a:pt x="59792" y="479502"/>
                    <a:pt x="36452" y="456162"/>
                  </a:cubicBezTo>
                  <a:cubicBezTo>
                    <a:pt x="13112" y="432822"/>
                    <a:pt x="0" y="401167"/>
                    <a:pt x="0" y="368159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0"/>
            <p:cNvSpPr txBox="1"/>
            <p:nvPr/>
          </p:nvSpPr>
          <p:spPr>
            <a:xfrm>
              <a:off x="0" y="-28575"/>
              <a:ext cx="1937268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Progetto di Istruzione domiciliare</a:t>
              </a:r>
              <a:endParaRPr/>
            </a:p>
          </p:txBody>
        </p:sp>
      </p:grpSp>
      <p:sp>
        <p:nvSpPr>
          <p:cNvPr id="1367" name="Google Shape;1367;p40"/>
          <p:cNvSpPr txBox="1"/>
          <p:nvPr/>
        </p:nvSpPr>
        <p:spPr>
          <a:xfrm>
            <a:off x="322786" y="1091105"/>
            <a:ext cx="11176951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Inclusione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41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373" name="Google Shape;1373;p41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1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41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376" name="Google Shape;1376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1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379" name="Google Shape;1379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1" name="Google Shape;1381;p41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382" name="Google Shape;1382;p41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1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1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5" name="Google Shape;1385;p41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386" name="Google Shape;1386;p41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1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41"/>
          <p:cNvGrpSpPr/>
          <p:nvPr/>
        </p:nvGrpSpPr>
        <p:grpSpPr>
          <a:xfrm>
            <a:off x="-695990" y="2571644"/>
            <a:ext cx="3718934" cy="3718934"/>
            <a:chOff x="0" y="0"/>
            <a:chExt cx="812800" cy="812800"/>
          </a:xfrm>
        </p:grpSpPr>
        <p:sp>
          <p:nvSpPr>
            <p:cNvPr id="1389" name="Google Shape;1389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1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392" name="Google Shape;1392;p41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1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4" name="Google Shape;1394;p41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002" r="-3900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5" name="Google Shape;1395;p41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396" name="Google Shape;1396;p41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1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8" name="Google Shape;1398;p41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9" name="Google Shape;1399;p41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400" name="Google Shape;1400;p41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1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2" name="Google Shape;1402;p41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5573" r="-1557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3" name="Google Shape;1403;p41"/>
          <p:cNvGrpSpPr/>
          <p:nvPr/>
        </p:nvGrpSpPr>
        <p:grpSpPr>
          <a:xfrm>
            <a:off x="5320812" y="4537103"/>
            <a:ext cx="1700305" cy="457439"/>
            <a:chOff x="0" y="-28575"/>
            <a:chExt cx="1937268" cy="521189"/>
          </a:xfrm>
        </p:grpSpPr>
        <p:sp>
          <p:nvSpPr>
            <p:cNvPr id="1404" name="Google Shape;1404;p41"/>
            <p:cNvSpPr/>
            <p:nvPr/>
          </p:nvSpPr>
          <p:spPr>
            <a:xfrm>
              <a:off x="0" y="0"/>
              <a:ext cx="1937268" cy="492614"/>
            </a:xfrm>
            <a:custGeom>
              <a:rect b="b" l="l" r="r" t="t"/>
              <a:pathLst>
                <a:path extrusionOk="0" h="492614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368159"/>
                  </a:lnTo>
                  <a:cubicBezTo>
                    <a:pt x="1937268" y="401167"/>
                    <a:pt x="1924156" y="432822"/>
                    <a:pt x="1900816" y="456162"/>
                  </a:cubicBezTo>
                  <a:cubicBezTo>
                    <a:pt x="1877476" y="479502"/>
                    <a:pt x="1845820" y="492614"/>
                    <a:pt x="1812812" y="492614"/>
                  </a:cubicBezTo>
                  <a:lnTo>
                    <a:pt x="124456" y="492614"/>
                  </a:lnTo>
                  <a:cubicBezTo>
                    <a:pt x="91448" y="492614"/>
                    <a:pt x="59792" y="479502"/>
                    <a:pt x="36452" y="456162"/>
                  </a:cubicBezTo>
                  <a:cubicBezTo>
                    <a:pt x="13112" y="432822"/>
                    <a:pt x="0" y="401167"/>
                    <a:pt x="0" y="368159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1"/>
            <p:cNvSpPr txBox="1"/>
            <p:nvPr/>
          </p:nvSpPr>
          <p:spPr>
            <a:xfrm>
              <a:off x="0" y="-28575"/>
              <a:ext cx="1937268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Teatro IDO</a:t>
              </a:r>
              <a:endParaRPr/>
            </a:p>
          </p:txBody>
        </p:sp>
      </p:grpSp>
      <p:grpSp>
        <p:nvGrpSpPr>
          <p:cNvPr id="1406" name="Google Shape;1406;p41"/>
          <p:cNvGrpSpPr/>
          <p:nvPr/>
        </p:nvGrpSpPr>
        <p:grpSpPr>
          <a:xfrm>
            <a:off x="1233028" y="4544079"/>
            <a:ext cx="1941605" cy="301175"/>
            <a:chOff x="0" y="-28575"/>
            <a:chExt cx="2212197" cy="343148"/>
          </a:xfrm>
        </p:grpSpPr>
        <p:sp>
          <p:nvSpPr>
            <p:cNvPr id="1407" name="Google Shape;1407;p41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1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Laboratorio di italiano L2 </a:t>
              </a:r>
              <a:endParaRPr/>
            </a:p>
          </p:txBody>
        </p:sp>
      </p:grpSp>
      <p:grpSp>
        <p:nvGrpSpPr>
          <p:cNvPr id="1409" name="Google Shape;1409;p41"/>
          <p:cNvGrpSpPr/>
          <p:nvPr/>
        </p:nvGrpSpPr>
        <p:grpSpPr>
          <a:xfrm>
            <a:off x="9367834" y="4682126"/>
            <a:ext cx="1700305" cy="301175"/>
            <a:chOff x="0" y="-28575"/>
            <a:chExt cx="1937268" cy="343148"/>
          </a:xfrm>
        </p:grpSpPr>
        <p:sp>
          <p:nvSpPr>
            <p:cNvPr id="1410" name="Google Shape;1410;p41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1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Peer Education </a:t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42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417" name="Google Shape;1417;p42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2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2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420" name="Google Shape;1420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2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423" name="Google Shape;1423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5" name="Google Shape;1425;p42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426" name="Google Shape;1426;p42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42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42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9" name="Google Shape;1429;p42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430" name="Google Shape;1430;p42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2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42"/>
          <p:cNvGrpSpPr/>
          <p:nvPr/>
        </p:nvGrpSpPr>
        <p:grpSpPr>
          <a:xfrm>
            <a:off x="-695990" y="2571644"/>
            <a:ext cx="3718934" cy="3718934"/>
            <a:chOff x="0" y="0"/>
            <a:chExt cx="812800" cy="812800"/>
          </a:xfrm>
        </p:grpSpPr>
        <p:sp>
          <p:nvSpPr>
            <p:cNvPr id="1433" name="Google Shape;1433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42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436" name="Google Shape;1436;p42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2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8" name="Google Shape;1438;p42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9" r="-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9" name="Google Shape;1439;p42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440" name="Google Shape;1440;p42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2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2" name="Google Shape;1442;p42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8502" r="-1850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3" name="Google Shape;1443;p42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444" name="Google Shape;1444;p42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2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6" name="Google Shape;1446;p42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2266" l="0" r="0" t="-322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7" name="Google Shape;1447;p42"/>
          <p:cNvGrpSpPr/>
          <p:nvPr/>
        </p:nvGrpSpPr>
        <p:grpSpPr>
          <a:xfrm>
            <a:off x="5335878" y="4618723"/>
            <a:ext cx="1700305" cy="301175"/>
            <a:chOff x="0" y="-28575"/>
            <a:chExt cx="1937268" cy="343148"/>
          </a:xfrm>
        </p:grpSpPr>
        <p:sp>
          <p:nvSpPr>
            <p:cNvPr id="1448" name="Google Shape;1448;p42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2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Premio Strega Giovani</a:t>
              </a:r>
              <a:endParaRPr/>
            </a:p>
          </p:txBody>
        </p:sp>
      </p:grpSp>
      <p:grpSp>
        <p:nvGrpSpPr>
          <p:cNvPr id="1450" name="Google Shape;1450;p42"/>
          <p:cNvGrpSpPr/>
          <p:nvPr/>
        </p:nvGrpSpPr>
        <p:grpSpPr>
          <a:xfrm>
            <a:off x="1233028" y="4544079"/>
            <a:ext cx="1941605" cy="301175"/>
            <a:chOff x="0" y="-28575"/>
            <a:chExt cx="2212197" cy="343148"/>
          </a:xfrm>
        </p:grpSpPr>
        <p:sp>
          <p:nvSpPr>
            <p:cNvPr id="1451" name="Google Shape;1451;p42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2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Certamen Farnesinum</a:t>
              </a:r>
              <a:endParaRPr/>
            </a:p>
          </p:txBody>
        </p:sp>
      </p:grpSp>
      <p:grpSp>
        <p:nvGrpSpPr>
          <p:cNvPr id="1453" name="Google Shape;1453;p42"/>
          <p:cNvGrpSpPr/>
          <p:nvPr/>
        </p:nvGrpSpPr>
        <p:grpSpPr>
          <a:xfrm>
            <a:off x="9367834" y="4682126"/>
            <a:ext cx="1700305" cy="301175"/>
            <a:chOff x="0" y="-28575"/>
            <a:chExt cx="1937268" cy="343148"/>
          </a:xfrm>
        </p:grpSpPr>
        <p:sp>
          <p:nvSpPr>
            <p:cNvPr id="1454" name="Google Shape;1454;p42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2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Studenti all’Opera</a:t>
              </a:r>
              <a:endParaRPr/>
            </a:p>
          </p:txBody>
        </p:sp>
      </p:grpSp>
      <p:sp>
        <p:nvSpPr>
          <p:cNvPr id="1456" name="Google Shape;1456;p42"/>
          <p:cNvSpPr txBox="1"/>
          <p:nvPr/>
        </p:nvSpPr>
        <p:spPr>
          <a:xfrm>
            <a:off x="322785" y="1091105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Umanistica</a:t>
            </a:r>
            <a:endParaRPr/>
          </a:p>
        </p:txBody>
      </p:sp>
      <p:grpSp>
        <p:nvGrpSpPr>
          <p:cNvPr id="1457" name="Google Shape;1457;p42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458" name="Google Shape;1458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0" name="Google Shape;1460;p42"/>
          <p:cNvSpPr txBox="1"/>
          <p:nvPr/>
        </p:nvSpPr>
        <p:spPr>
          <a:xfrm>
            <a:off x="203295" y="2251958"/>
            <a:ext cx="3776100" cy="43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Autofit/>
          </a:bodyPr>
          <a:lstStyle/>
          <a:p>
            <a:pPr indent="0" lvl="0" marL="0" marR="0" rtl="0" algn="ctr">
              <a:lnSpc>
                <a:spcPct val="153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43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466" name="Google Shape;1466;p43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3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43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469" name="Google Shape;1469;p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43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472" name="Google Shape;1472;p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4" name="Google Shape;1474;p43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475" name="Google Shape;1475;p43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43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43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8" name="Google Shape;1478;p43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479" name="Google Shape;1479;p43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3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43"/>
          <p:cNvGrpSpPr/>
          <p:nvPr/>
        </p:nvGrpSpPr>
        <p:grpSpPr>
          <a:xfrm>
            <a:off x="-695990" y="2571644"/>
            <a:ext cx="3718934" cy="3718934"/>
            <a:chOff x="0" y="0"/>
            <a:chExt cx="812800" cy="812800"/>
          </a:xfrm>
        </p:grpSpPr>
        <p:sp>
          <p:nvSpPr>
            <p:cNvPr id="1482" name="Google Shape;1482;p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43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485" name="Google Shape;1485;p43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3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7" name="Google Shape;1487;p43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300" r="-39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8" name="Google Shape;1488;p43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489" name="Google Shape;1489;p43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3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1" name="Google Shape;1491;p43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732" l="0" r="0" t="-167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2" name="Google Shape;1492;p43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493" name="Google Shape;1493;p43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3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5" name="Google Shape;1495;p43"/>
          <p:cNvSpPr/>
          <p:nvPr/>
        </p:nvSpPr>
        <p:spPr>
          <a:xfrm>
            <a:off x="9177632" y="2447239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6764" r="-1676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6" name="Google Shape;1496;p43"/>
          <p:cNvGrpSpPr/>
          <p:nvPr/>
        </p:nvGrpSpPr>
        <p:grpSpPr>
          <a:xfrm>
            <a:off x="5335878" y="4618723"/>
            <a:ext cx="1700305" cy="301175"/>
            <a:chOff x="0" y="-28575"/>
            <a:chExt cx="1937268" cy="343148"/>
          </a:xfrm>
        </p:grpSpPr>
        <p:sp>
          <p:nvSpPr>
            <p:cNvPr id="1497" name="Google Shape;1497;p43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3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WebTV</a:t>
              </a:r>
              <a:endParaRPr/>
            </a:p>
          </p:txBody>
        </p:sp>
      </p:grpSp>
      <p:grpSp>
        <p:nvGrpSpPr>
          <p:cNvPr id="1499" name="Google Shape;1499;p43"/>
          <p:cNvGrpSpPr/>
          <p:nvPr/>
        </p:nvGrpSpPr>
        <p:grpSpPr>
          <a:xfrm>
            <a:off x="1233028" y="4544079"/>
            <a:ext cx="1941605" cy="301175"/>
            <a:chOff x="0" y="-28575"/>
            <a:chExt cx="2212197" cy="343148"/>
          </a:xfrm>
        </p:grpSpPr>
        <p:sp>
          <p:nvSpPr>
            <p:cNvPr id="1500" name="Google Shape;1500;p43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3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WebRadio</a:t>
              </a:r>
              <a:endParaRPr/>
            </a:p>
          </p:txBody>
        </p:sp>
      </p:grpSp>
      <p:grpSp>
        <p:nvGrpSpPr>
          <p:cNvPr id="1502" name="Google Shape;1502;p43"/>
          <p:cNvGrpSpPr/>
          <p:nvPr/>
        </p:nvGrpSpPr>
        <p:grpSpPr>
          <a:xfrm>
            <a:off x="9367834" y="4682126"/>
            <a:ext cx="1700305" cy="301175"/>
            <a:chOff x="0" y="-28575"/>
            <a:chExt cx="1937268" cy="343148"/>
          </a:xfrm>
        </p:grpSpPr>
        <p:sp>
          <p:nvSpPr>
            <p:cNvPr id="1503" name="Google Shape;1503;p43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3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Alatin</a:t>
              </a:r>
              <a:endParaRPr/>
            </a:p>
          </p:txBody>
        </p:sp>
      </p:grpSp>
      <p:grpSp>
        <p:nvGrpSpPr>
          <p:cNvPr id="1505" name="Google Shape;1505;p43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506" name="Google Shape;1506;p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2" name="Google Shape;1512;p44"/>
          <p:cNvGrpSpPr/>
          <p:nvPr/>
        </p:nvGrpSpPr>
        <p:grpSpPr>
          <a:xfrm>
            <a:off x="-209517" y="-243706"/>
            <a:ext cx="12401517" cy="4368322"/>
            <a:chOff x="0" y="-38100"/>
            <a:chExt cx="4899365" cy="1725757"/>
          </a:xfrm>
        </p:grpSpPr>
        <p:sp>
          <p:nvSpPr>
            <p:cNvPr id="1513" name="Google Shape;1513;p44"/>
            <p:cNvSpPr/>
            <p:nvPr/>
          </p:nvSpPr>
          <p:spPr>
            <a:xfrm>
              <a:off x="0" y="0"/>
              <a:ext cx="4899365" cy="1687657"/>
            </a:xfrm>
            <a:custGeom>
              <a:rect b="b" l="l" r="r" t="t"/>
              <a:pathLst>
                <a:path extrusionOk="0"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4"/>
            <p:cNvSpPr txBox="1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44"/>
          <p:cNvGrpSpPr/>
          <p:nvPr/>
        </p:nvGrpSpPr>
        <p:grpSpPr>
          <a:xfrm>
            <a:off x="-1778186" y="2424380"/>
            <a:ext cx="3718934" cy="3718934"/>
            <a:chOff x="0" y="0"/>
            <a:chExt cx="812800" cy="812800"/>
          </a:xfrm>
        </p:grpSpPr>
        <p:sp>
          <p:nvSpPr>
            <p:cNvPr id="1516" name="Google Shape;1516;p4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8" name="Google Shape;1518;p44"/>
          <p:cNvGrpSpPr/>
          <p:nvPr/>
        </p:nvGrpSpPr>
        <p:grpSpPr>
          <a:xfrm>
            <a:off x="9945192" y="-2027990"/>
            <a:ext cx="3718934" cy="3718934"/>
            <a:chOff x="0" y="0"/>
            <a:chExt cx="812800" cy="812800"/>
          </a:xfrm>
        </p:grpSpPr>
        <p:sp>
          <p:nvSpPr>
            <p:cNvPr id="1519" name="Google Shape;1519;p4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1" name="Google Shape;1521;p44"/>
          <p:cNvSpPr txBox="1"/>
          <p:nvPr/>
        </p:nvSpPr>
        <p:spPr>
          <a:xfrm>
            <a:off x="685800" y="991777"/>
            <a:ext cx="7074676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Cittadinanza attiva 1</a:t>
            </a:r>
            <a:endParaRPr/>
          </a:p>
        </p:txBody>
      </p:sp>
      <p:sp>
        <p:nvSpPr>
          <p:cNvPr id="1522" name="Google Shape;1522;p44"/>
          <p:cNvSpPr/>
          <p:nvPr/>
        </p:nvSpPr>
        <p:spPr>
          <a:xfrm>
            <a:off x="735161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44"/>
          <p:cNvSpPr/>
          <p:nvPr/>
        </p:nvSpPr>
        <p:spPr>
          <a:xfrm>
            <a:off x="4892214" y="6552144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0" y="0"/>
                </a:lnTo>
                <a:lnTo>
                  <a:pt x="3638010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44"/>
          <p:cNvSpPr/>
          <p:nvPr/>
        </p:nvSpPr>
        <p:spPr>
          <a:xfrm>
            <a:off x="8843111" y="6603058"/>
            <a:ext cx="2425341" cy="305857"/>
          </a:xfrm>
          <a:custGeom>
            <a:rect b="b" l="l" r="r" t="t"/>
            <a:pathLst>
              <a:path extrusionOk="0" h="458785" w="3638011">
                <a:moveTo>
                  <a:pt x="0" y="0"/>
                </a:moveTo>
                <a:lnTo>
                  <a:pt x="3638011" y="0"/>
                </a:lnTo>
                <a:lnTo>
                  <a:pt x="3638011" y="458785"/>
                </a:lnTo>
                <a:lnTo>
                  <a:pt x="0" y="45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-566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5" name="Google Shape;1525;p44"/>
          <p:cNvGrpSpPr/>
          <p:nvPr/>
        </p:nvGrpSpPr>
        <p:grpSpPr>
          <a:xfrm>
            <a:off x="1" y="-96441"/>
            <a:ext cx="13274195" cy="4368322"/>
            <a:chOff x="0" y="-38100"/>
            <a:chExt cx="5244127" cy="1725757"/>
          </a:xfrm>
        </p:grpSpPr>
        <p:sp>
          <p:nvSpPr>
            <p:cNvPr id="1526" name="Google Shape;1526;p44"/>
            <p:cNvSpPr/>
            <p:nvPr/>
          </p:nvSpPr>
          <p:spPr>
            <a:xfrm>
              <a:off x="0" y="0"/>
              <a:ext cx="5244126" cy="1687657"/>
            </a:xfrm>
            <a:custGeom>
              <a:rect b="b" l="l" r="r" t="t"/>
              <a:pathLst>
                <a:path extrusionOk="0" h="1687657" w="5244126">
                  <a:moveTo>
                    <a:pt x="0" y="0"/>
                  </a:moveTo>
                  <a:lnTo>
                    <a:pt x="5244126" y="0"/>
                  </a:lnTo>
                  <a:lnTo>
                    <a:pt x="5244126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4"/>
            <p:cNvSpPr txBox="1"/>
            <p:nvPr/>
          </p:nvSpPr>
          <p:spPr>
            <a:xfrm>
              <a:off x="0" y="-38100"/>
              <a:ext cx="5244127" cy="1725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8" name="Google Shape;1528;p44"/>
          <p:cNvGrpSpPr/>
          <p:nvPr/>
        </p:nvGrpSpPr>
        <p:grpSpPr>
          <a:xfrm>
            <a:off x="-1515104" y="1061628"/>
            <a:ext cx="3718934" cy="3718934"/>
            <a:chOff x="0" y="0"/>
            <a:chExt cx="812800" cy="812800"/>
          </a:xfrm>
        </p:grpSpPr>
        <p:sp>
          <p:nvSpPr>
            <p:cNvPr id="1529" name="Google Shape;1529;p4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1" name="Google Shape;1531;p44"/>
          <p:cNvGrpSpPr/>
          <p:nvPr/>
        </p:nvGrpSpPr>
        <p:grpSpPr>
          <a:xfrm>
            <a:off x="203295" y="2251959"/>
            <a:ext cx="3776320" cy="4300184"/>
            <a:chOff x="0" y="-38100"/>
            <a:chExt cx="2201205" cy="2506564"/>
          </a:xfrm>
        </p:grpSpPr>
        <p:sp>
          <p:nvSpPr>
            <p:cNvPr id="1532" name="Google Shape;1532;p44"/>
            <p:cNvSpPr/>
            <p:nvPr/>
          </p:nvSpPr>
          <p:spPr>
            <a:xfrm>
              <a:off x="0" y="0"/>
              <a:ext cx="2201205" cy="2468464"/>
            </a:xfrm>
            <a:custGeom>
              <a:rect b="b" l="l" r="r" t="t"/>
              <a:pathLst>
                <a:path extrusionOk="0" h="2468464" w="2201205">
                  <a:moveTo>
                    <a:pt x="42369" y="0"/>
                  </a:moveTo>
                  <a:lnTo>
                    <a:pt x="2158836" y="0"/>
                  </a:lnTo>
                  <a:cubicBezTo>
                    <a:pt x="2170073" y="0"/>
                    <a:pt x="2180849" y="4464"/>
                    <a:pt x="2188795" y="12410"/>
                  </a:cubicBezTo>
                  <a:cubicBezTo>
                    <a:pt x="2196741" y="20355"/>
                    <a:pt x="2201205" y="31132"/>
                    <a:pt x="2201205" y="42369"/>
                  </a:cubicBezTo>
                  <a:lnTo>
                    <a:pt x="2201205" y="2426095"/>
                  </a:lnTo>
                  <a:cubicBezTo>
                    <a:pt x="2201205" y="2437332"/>
                    <a:pt x="2196741" y="2448109"/>
                    <a:pt x="2188795" y="2456054"/>
                  </a:cubicBezTo>
                  <a:cubicBezTo>
                    <a:pt x="2180849" y="2464000"/>
                    <a:pt x="2170073" y="2468464"/>
                    <a:pt x="2158836" y="2468464"/>
                  </a:cubicBezTo>
                  <a:lnTo>
                    <a:pt x="42369" y="2468464"/>
                  </a:lnTo>
                  <a:cubicBezTo>
                    <a:pt x="31132" y="2468464"/>
                    <a:pt x="20355" y="2464000"/>
                    <a:pt x="12410" y="2456054"/>
                  </a:cubicBezTo>
                  <a:cubicBezTo>
                    <a:pt x="4464" y="2448109"/>
                    <a:pt x="0" y="2437332"/>
                    <a:pt x="0" y="2426095"/>
                  </a:cubicBezTo>
                  <a:lnTo>
                    <a:pt x="0" y="42369"/>
                  </a:lnTo>
                  <a:cubicBezTo>
                    <a:pt x="0" y="31132"/>
                    <a:pt x="4464" y="20355"/>
                    <a:pt x="12410" y="12410"/>
                  </a:cubicBezTo>
                  <a:cubicBezTo>
                    <a:pt x="20355" y="4464"/>
                    <a:pt x="31132" y="0"/>
                    <a:pt x="4236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4"/>
            <p:cNvSpPr txBox="1"/>
            <p:nvPr/>
          </p:nvSpPr>
          <p:spPr>
            <a:xfrm>
              <a:off x="0" y="-38100"/>
              <a:ext cx="2201205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4" name="Google Shape;1534;p44"/>
          <p:cNvSpPr/>
          <p:nvPr/>
        </p:nvSpPr>
        <p:spPr>
          <a:xfrm>
            <a:off x="1163476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245" r="-5224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5" name="Google Shape;1535;p44"/>
          <p:cNvGrpSpPr/>
          <p:nvPr/>
        </p:nvGrpSpPr>
        <p:grpSpPr>
          <a:xfrm>
            <a:off x="4223138" y="2251959"/>
            <a:ext cx="3928008" cy="4300184"/>
            <a:chOff x="0" y="-38100"/>
            <a:chExt cx="2289623" cy="2506564"/>
          </a:xfrm>
        </p:grpSpPr>
        <p:sp>
          <p:nvSpPr>
            <p:cNvPr id="1536" name="Google Shape;1536;p44"/>
            <p:cNvSpPr/>
            <p:nvPr/>
          </p:nvSpPr>
          <p:spPr>
            <a:xfrm>
              <a:off x="0" y="0"/>
              <a:ext cx="2289623" cy="2468464"/>
            </a:xfrm>
            <a:custGeom>
              <a:rect b="b" l="l" r="r" t="t"/>
              <a:pathLst>
                <a:path extrusionOk="0" h="2468464" w="2289623">
                  <a:moveTo>
                    <a:pt x="40733" y="0"/>
                  </a:moveTo>
                  <a:lnTo>
                    <a:pt x="2248890" y="0"/>
                  </a:lnTo>
                  <a:cubicBezTo>
                    <a:pt x="2259693" y="0"/>
                    <a:pt x="2270054" y="4292"/>
                    <a:pt x="2277693" y="11930"/>
                  </a:cubicBezTo>
                  <a:cubicBezTo>
                    <a:pt x="2285332" y="19569"/>
                    <a:pt x="2289623" y="29930"/>
                    <a:pt x="2289623" y="40733"/>
                  </a:cubicBezTo>
                  <a:lnTo>
                    <a:pt x="2289623" y="2427731"/>
                  </a:lnTo>
                  <a:cubicBezTo>
                    <a:pt x="2289623" y="2438534"/>
                    <a:pt x="2285332" y="2448895"/>
                    <a:pt x="2277693" y="2456533"/>
                  </a:cubicBezTo>
                  <a:cubicBezTo>
                    <a:pt x="2270054" y="2464172"/>
                    <a:pt x="2259693" y="2468464"/>
                    <a:pt x="2248890" y="2468464"/>
                  </a:cubicBezTo>
                  <a:lnTo>
                    <a:pt x="40733" y="2468464"/>
                  </a:lnTo>
                  <a:cubicBezTo>
                    <a:pt x="29930" y="2468464"/>
                    <a:pt x="19569" y="2464172"/>
                    <a:pt x="11930" y="2456533"/>
                  </a:cubicBezTo>
                  <a:cubicBezTo>
                    <a:pt x="4292" y="2448895"/>
                    <a:pt x="0" y="2438534"/>
                    <a:pt x="0" y="2427731"/>
                  </a:cubicBezTo>
                  <a:lnTo>
                    <a:pt x="0" y="40733"/>
                  </a:lnTo>
                  <a:cubicBezTo>
                    <a:pt x="0" y="29930"/>
                    <a:pt x="4292" y="19569"/>
                    <a:pt x="11930" y="11930"/>
                  </a:cubicBezTo>
                  <a:cubicBezTo>
                    <a:pt x="19569" y="4292"/>
                    <a:pt x="29930" y="0"/>
                    <a:pt x="407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4"/>
            <p:cNvSpPr txBox="1"/>
            <p:nvPr/>
          </p:nvSpPr>
          <p:spPr>
            <a:xfrm>
              <a:off x="0" y="-38100"/>
              <a:ext cx="2289623" cy="250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8" name="Google Shape;1538;p44"/>
          <p:cNvSpPr/>
          <p:nvPr/>
        </p:nvSpPr>
        <p:spPr>
          <a:xfrm>
            <a:off x="5167009" y="2388646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147" r="-251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9" name="Google Shape;1539;p44"/>
          <p:cNvGrpSpPr/>
          <p:nvPr/>
        </p:nvGrpSpPr>
        <p:grpSpPr>
          <a:xfrm>
            <a:off x="8392446" y="2262578"/>
            <a:ext cx="3651081" cy="4289566"/>
            <a:chOff x="0" y="-38100"/>
            <a:chExt cx="2128203" cy="2500375"/>
          </a:xfrm>
        </p:grpSpPr>
        <p:sp>
          <p:nvSpPr>
            <p:cNvPr id="1540" name="Google Shape;1540;p44"/>
            <p:cNvSpPr/>
            <p:nvPr/>
          </p:nvSpPr>
          <p:spPr>
            <a:xfrm>
              <a:off x="0" y="0"/>
              <a:ext cx="2128203" cy="2462275"/>
            </a:xfrm>
            <a:custGeom>
              <a:rect b="b" l="l" r="r" t="t"/>
              <a:pathLst>
                <a:path extrusionOk="0" h="2462275" w="2128203">
                  <a:moveTo>
                    <a:pt x="43823" y="0"/>
                  </a:moveTo>
                  <a:lnTo>
                    <a:pt x="2084381" y="0"/>
                  </a:lnTo>
                  <a:cubicBezTo>
                    <a:pt x="2108583" y="0"/>
                    <a:pt x="2128203" y="19620"/>
                    <a:pt x="2128203" y="43823"/>
                  </a:cubicBezTo>
                  <a:lnTo>
                    <a:pt x="2128203" y="2418452"/>
                  </a:lnTo>
                  <a:cubicBezTo>
                    <a:pt x="2128203" y="2442655"/>
                    <a:pt x="2108583" y="2462275"/>
                    <a:pt x="2084381" y="2462275"/>
                  </a:cubicBezTo>
                  <a:lnTo>
                    <a:pt x="43823" y="2462275"/>
                  </a:lnTo>
                  <a:cubicBezTo>
                    <a:pt x="19620" y="2462275"/>
                    <a:pt x="0" y="2442655"/>
                    <a:pt x="0" y="2418452"/>
                  </a:cubicBezTo>
                  <a:lnTo>
                    <a:pt x="0" y="43823"/>
                  </a:lnTo>
                  <a:cubicBezTo>
                    <a:pt x="0" y="19620"/>
                    <a:pt x="19620" y="0"/>
                    <a:pt x="4382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4"/>
            <p:cNvSpPr txBox="1"/>
            <p:nvPr/>
          </p:nvSpPr>
          <p:spPr>
            <a:xfrm>
              <a:off x="0" y="-38100"/>
              <a:ext cx="2128203" cy="250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2" name="Google Shape;1542;p44"/>
          <p:cNvSpPr/>
          <p:nvPr/>
        </p:nvSpPr>
        <p:spPr>
          <a:xfrm>
            <a:off x="9187743" y="2359334"/>
            <a:ext cx="2080709" cy="2081125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2760" r="-1276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3" name="Google Shape;1543;p44"/>
          <p:cNvGrpSpPr/>
          <p:nvPr/>
        </p:nvGrpSpPr>
        <p:grpSpPr>
          <a:xfrm>
            <a:off x="5335878" y="4544079"/>
            <a:ext cx="1700305" cy="301175"/>
            <a:chOff x="0" y="-28575"/>
            <a:chExt cx="1937268" cy="343148"/>
          </a:xfrm>
        </p:grpSpPr>
        <p:sp>
          <p:nvSpPr>
            <p:cNvPr id="1544" name="Google Shape;1544;p44"/>
            <p:cNvSpPr/>
            <p:nvPr/>
          </p:nvSpPr>
          <p:spPr>
            <a:xfrm>
              <a:off x="0" y="0"/>
              <a:ext cx="1937268" cy="314573"/>
            </a:xfrm>
            <a:custGeom>
              <a:rect b="b" l="l" r="r" t="t"/>
              <a:pathLst>
                <a:path extrusionOk="0" h="314573" w="1937268">
                  <a:moveTo>
                    <a:pt x="124456" y="0"/>
                  </a:moveTo>
                  <a:lnTo>
                    <a:pt x="1812812" y="0"/>
                  </a:lnTo>
                  <a:cubicBezTo>
                    <a:pt x="1845820" y="0"/>
                    <a:pt x="1877476" y="13112"/>
                    <a:pt x="1900816" y="36452"/>
                  </a:cubicBezTo>
                  <a:cubicBezTo>
                    <a:pt x="1924156" y="59792"/>
                    <a:pt x="1937268" y="91448"/>
                    <a:pt x="1937268" y="124456"/>
                  </a:cubicBezTo>
                  <a:lnTo>
                    <a:pt x="1937268" y="190117"/>
                  </a:lnTo>
                  <a:cubicBezTo>
                    <a:pt x="1937268" y="223125"/>
                    <a:pt x="1924156" y="254781"/>
                    <a:pt x="1900816" y="278121"/>
                  </a:cubicBezTo>
                  <a:cubicBezTo>
                    <a:pt x="1877476" y="301461"/>
                    <a:pt x="1845820" y="314573"/>
                    <a:pt x="1812812" y="314573"/>
                  </a:cubicBezTo>
                  <a:lnTo>
                    <a:pt x="124456" y="314573"/>
                  </a:lnTo>
                  <a:cubicBezTo>
                    <a:pt x="91448" y="314573"/>
                    <a:pt x="59792" y="301461"/>
                    <a:pt x="36452" y="278121"/>
                  </a:cubicBezTo>
                  <a:cubicBezTo>
                    <a:pt x="13112" y="254781"/>
                    <a:pt x="0" y="223125"/>
                    <a:pt x="0" y="190117"/>
                  </a:cubicBezTo>
                  <a:lnTo>
                    <a:pt x="0" y="124456"/>
                  </a:lnTo>
                  <a:cubicBezTo>
                    <a:pt x="0" y="91448"/>
                    <a:pt x="13112" y="59792"/>
                    <a:pt x="36452" y="36452"/>
                  </a:cubicBezTo>
                  <a:cubicBezTo>
                    <a:pt x="59792" y="13112"/>
                    <a:pt x="91448" y="0"/>
                    <a:pt x="124456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4"/>
            <p:cNvSpPr txBox="1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Chi è di scena?</a:t>
              </a:r>
              <a:endParaRPr/>
            </a:p>
          </p:txBody>
        </p:sp>
      </p:grpSp>
      <p:grpSp>
        <p:nvGrpSpPr>
          <p:cNvPr id="1546" name="Google Shape;1546;p44"/>
          <p:cNvGrpSpPr/>
          <p:nvPr/>
        </p:nvGrpSpPr>
        <p:grpSpPr>
          <a:xfrm>
            <a:off x="1233028" y="4544079"/>
            <a:ext cx="1941605" cy="301175"/>
            <a:chOff x="0" y="-28575"/>
            <a:chExt cx="2212197" cy="343148"/>
          </a:xfrm>
        </p:grpSpPr>
        <p:sp>
          <p:nvSpPr>
            <p:cNvPr id="1547" name="Google Shape;1547;p44"/>
            <p:cNvSpPr/>
            <p:nvPr/>
          </p:nvSpPr>
          <p:spPr>
            <a:xfrm>
              <a:off x="0" y="0"/>
              <a:ext cx="2212197" cy="314573"/>
            </a:xfrm>
            <a:custGeom>
              <a:rect b="b" l="l" r="r" t="t"/>
              <a:pathLst>
                <a:path extrusionOk="0" h="314573" w="2212197">
                  <a:moveTo>
                    <a:pt x="108988" y="0"/>
                  </a:moveTo>
                  <a:lnTo>
                    <a:pt x="2103208" y="0"/>
                  </a:lnTo>
                  <a:cubicBezTo>
                    <a:pt x="2163401" y="0"/>
                    <a:pt x="2212197" y="48796"/>
                    <a:pt x="2212197" y="108988"/>
                  </a:cubicBezTo>
                  <a:lnTo>
                    <a:pt x="2212197" y="205584"/>
                  </a:lnTo>
                  <a:cubicBezTo>
                    <a:pt x="2212197" y="234490"/>
                    <a:pt x="2200714" y="262212"/>
                    <a:pt x="2180275" y="282651"/>
                  </a:cubicBezTo>
                  <a:cubicBezTo>
                    <a:pt x="2159835" y="303090"/>
                    <a:pt x="2132114" y="314573"/>
                    <a:pt x="2103208" y="314573"/>
                  </a:cubicBezTo>
                  <a:lnTo>
                    <a:pt x="108988" y="314573"/>
                  </a:lnTo>
                  <a:cubicBezTo>
                    <a:pt x="80083" y="314573"/>
                    <a:pt x="52361" y="303090"/>
                    <a:pt x="31922" y="282651"/>
                  </a:cubicBezTo>
                  <a:cubicBezTo>
                    <a:pt x="11483" y="262212"/>
                    <a:pt x="0" y="234490"/>
                    <a:pt x="0" y="205584"/>
                  </a:cubicBezTo>
                  <a:lnTo>
                    <a:pt x="0" y="108988"/>
                  </a:lnTo>
                  <a:cubicBezTo>
                    <a:pt x="0" y="80083"/>
                    <a:pt x="11483" y="52361"/>
                    <a:pt x="31922" y="31922"/>
                  </a:cubicBezTo>
                  <a:cubicBezTo>
                    <a:pt x="52361" y="11483"/>
                    <a:pt x="80083" y="0"/>
                    <a:pt x="108988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4"/>
            <p:cNvSpPr txBox="1"/>
            <p:nvPr/>
          </p:nvSpPr>
          <p:spPr>
            <a:xfrm>
              <a:off x="0" y="-28575"/>
              <a:ext cx="2212197" cy="34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Conosci Roma</a:t>
              </a:r>
              <a:endParaRPr/>
            </a:p>
          </p:txBody>
        </p:sp>
      </p:grpSp>
      <p:grpSp>
        <p:nvGrpSpPr>
          <p:cNvPr id="1549" name="Google Shape;1549;p44"/>
          <p:cNvGrpSpPr/>
          <p:nvPr/>
        </p:nvGrpSpPr>
        <p:grpSpPr>
          <a:xfrm>
            <a:off x="9198896" y="4502867"/>
            <a:ext cx="2069555" cy="457439"/>
            <a:chOff x="0" y="-28575"/>
            <a:chExt cx="2357978" cy="521189"/>
          </a:xfrm>
        </p:grpSpPr>
        <p:sp>
          <p:nvSpPr>
            <p:cNvPr id="1550" name="Google Shape;1550;p44"/>
            <p:cNvSpPr/>
            <p:nvPr/>
          </p:nvSpPr>
          <p:spPr>
            <a:xfrm>
              <a:off x="0" y="0"/>
              <a:ext cx="2357978" cy="492614"/>
            </a:xfrm>
            <a:custGeom>
              <a:rect b="b" l="l" r="r" t="t"/>
              <a:pathLst>
                <a:path extrusionOk="0" h="492614" w="2357978">
                  <a:moveTo>
                    <a:pt x="102250" y="0"/>
                  </a:moveTo>
                  <a:lnTo>
                    <a:pt x="2255728" y="0"/>
                  </a:lnTo>
                  <a:cubicBezTo>
                    <a:pt x="2282846" y="0"/>
                    <a:pt x="2308854" y="10773"/>
                    <a:pt x="2328030" y="29948"/>
                  </a:cubicBezTo>
                  <a:cubicBezTo>
                    <a:pt x="2347205" y="49124"/>
                    <a:pt x="2357978" y="75132"/>
                    <a:pt x="2357978" y="102250"/>
                  </a:cubicBezTo>
                  <a:lnTo>
                    <a:pt x="2357978" y="390364"/>
                  </a:lnTo>
                  <a:cubicBezTo>
                    <a:pt x="2357978" y="417483"/>
                    <a:pt x="2347205" y="443490"/>
                    <a:pt x="2328030" y="462666"/>
                  </a:cubicBezTo>
                  <a:cubicBezTo>
                    <a:pt x="2308854" y="481842"/>
                    <a:pt x="2282846" y="492614"/>
                    <a:pt x="2255728" y="492614"/>
                  </a:cubicBezTo>
                  <a:lnTo>
                    <a:pt x="102250" y="492614"/>
                  </a:lnTo>
                  <a:cubicBezTo>
                    <a:pt x="75132" y="492614"/>
                    <a:pt x="49124" y="481842"/>
                    <a:pt x="29948" y="462666"/>
                  </a:cubicBezTo>
                  <a:cubicBezTo>
                    <a:pt x="10773" y="443490"/>
                    <a:pt x="0" y="417483"/>
                    <a:pt x="0" y="390364"/>
                  </a:cubicBezTo>
                  <a:lnTo>
                    <a:pt x="0" y="102250"/>
                  </a:lnTo>
                  <a:cubicBezTo>
                    <a:pt x="0" y="75132"/>
                    <a:pt x="10773" y="49124"/>
                    <a:pt x="29948" y="29948"/>
                  </a:cubicBezTo>
                  <a:cubicBezTo>
                    <a:pt x="49124" y="10773"/>
                    <a:pt x="75132" y="0"/>
                    <a:pt x="102250" y="0"/>
                  </a:cubicBez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4"/>
            <p:cNvSpPr txBox="1"/>
            <p:nvPr/>
          </p:nvSpPr>
          <p:spPr>
            <a:xfrm>
              <a:off x="0" y="-28575"/>
              <a:ext cx="2357978" cy="52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Arte della dizione e comunicazione efficace</a:t>
              </a:r>
              <a:endParaRPr/>
            </a:p>
          </p:txBody>
        </p:sp>
      </p:grpSp>
      <p:grpSp>
        <p:nvGrpSpPr>
          <p:cNvPr id="1552" name="Google Shape;1552;p44"/>
          <p:cNvGrpSpPr/>
          <p:nvPr/>
        </p:nvGrpSpPr>
        <p:grpSpPr>
          <a:xfrm>
            <a:off x="10046792" y="-1926390"/>
            <a:ext cx="3718934" cy="3718934"/>
            <a:chOff x="0" y="0"/>
            <a:chExt cx="812800" cy="812800"/>
          </a:xfrm>
        </p:grpSpPr>
        <p:sp>
          <p:nvSpPr>
            <p:cNvPr id="1553" name="Google Shape;1553;p4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DFBFB">
                  <a:alpha val="2980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31a685c015e_3_498"/>
          <p:cNvSpPr/>
          <p:nvPr/>
        </p:nvSpPr>
        <p:spPr>
          <a:xfrm>
            <a:off x="-21350" y="-4287"/>
            <a:ext cx="12207240" cy="6866573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79" l="0" r="0" t="-9469"/>
            </a:stretch>
          </a:blip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0" name="Google Shape;1560;g31a685c015e_3_498"/>
          <p:cNvGrpSpPr/>
          <p:nvPr/>
        </p:nvGrpSpPr>
        <p:grpSpPr>
          <a:xfrm>
            <a:off x="-1576247" y="-1649397"/>
            <a:ext cx="3718966" cy="3718966"/>
            <a:chOff x="0" y="0"/>
            <a:chExt cx="812800" cy="812800"/>
          </a:xfrm>
        </p:grpSpPr>
        <p:sp>
          <p:nvSpPr>
            <p:cNvPr id="1561" name="Google Shape;1561;g31a685c015e_3_4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4A86E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g31a685c015e_3_49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3" name="Google Shape;1563;g31a685c015e_3_498"/>
          <p:cNvGrpSpPr/>
          <p:nvPr/>
        </p:nvGrpSpPr>
        <p:grpSpPr>
          <a:xfrm>
            <a:off x="837567" y="2584646"/>
            <a:ext cx="673811" cy="673811"/>
            <a:chOff x="0" y="0"/>
            <a:chExt cx="812800" cy="812800"/>
          </a:xfrm>
        </p:grpSpPr>
        <p:sp>
          <p:nvSpPr>
            <p:cNvPr id="1564" name="Google Shape;1564;g31a685c015e_3_4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0B539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g31a685c015e_3_49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g31a685c015e_3_498"/>
          <p:cNvGrpSpPr/>
          <p:nvPr/>
        </p:nvGrpSpPr>
        <p:grpSpPr>
          <a:xfrm>
            <a:off x="3350463" y="2584575"/>
            <a:ext cx="5343138" cy="2743957"/>
            <a:chOff x="0" y="0"/>
            <a:chExt cx="2258682" cy="1260257"/>
          </a:xfrm>
        </p:grpSpPr>
        <p:sp>
          <p:nvSpPr>
            <p:cNvPr id="1567" name="Google Shape;1567;g31a685c015e_3_498"/>
            <p:cNvSpPr/>
            <p:nvPr/>
          </p:nvSpPr>
          <p:spPr>
            <a:xfrm>
              <a:off x="0" y="0"/>
              <a:ext cx="2258682" cy="1260219"/>
            </a:xfrm>
            <a:custGeom>
              <a:rect b="b" l="l" r="r" t="t"/>
              <a:pathLst>
                <a:path extrusionOk="0" h="1260219" w="2258682">
                  <a:moveTo>
                    <a:pt x="37013" y="0"/>
                  </a:moveTo>
                  <a:lnTo>
                    <a:pt x="2221669" y="0"/>
                  </a:lnTo>
                  <a:cubicBezTo>
                    <a:pt x="2231485" y="0"/>
                    <a:pt x="2240899" y="3900"/>
                    <a:pt x="2247841" y="10841"/>
                  </a:cubicBezTo>
                  <a:cubicBezTo>
                    <a:pt x="2254782" y="17782"/>
                    <a:pt x="2258682" y="27196"/>
                    <a:pt x="2258682" y="37013"/>
                  </a:cubicBezTo>
                  <a:lnTo>
                    <a:pt x="2258682" y="1223207"/>
                  </a:lnTo>
                  <a:cubicBezTo>
                    <a:pt x="2258682" y="1233023"/>
                    <a:pt x="2254782" y="1242437"/>
                    <a:pt x="2247841" y="1249378"/>
                  </a:cubicBezTo>
                  <a:cubicBezTo>
                    <a:pt x="2240899" y="1256320"/>
                    <a:pt x="2231485" y="1260219"/>
                    <a:pt x="2221669" y="1260219"/>
                  </a:cubicBezTo>
                  <a:lnTo>
                    <a:pt x="37013" y="1260219"/>
                  </a:lnTo>
                  <a:cubicBezTo>
                    <a:pt x="16571" y="1260219"/>
                    <a:pt x="0" y="1243648"/>
                    <a:pt x="0" y="1223207"/>
                  </a:cubicBezTo>
                  <a:lnTo>
                    <a:pt x="0" y="37013"/>
                  </a:lnTo>
                  <a:cubicBezTo>
                    <a:pt x="0" y="27196"/>
                    <a:pt x="3900" y="17782"/>
                    <a:pt x="10841" y="10841"/>
                  </a:cubicBezTo>
                  <a:cubicBezTo>
                    <a:pt x="17782" y="3900"/>
                    <a:pt x="27196" y="0"/>
                    <a:pt x="37013" y="0"/>
                  </a:cubicBezTo>
                  <a:close/>
                </a:path>
              </a:pathLst>
            </a:custGeom>
            <a:solidFill>
              <a:srgbClr val="106861"/>
            </a:solidFill>
            <a:ln cap="rnd" cmpd="sng" w="666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g31a685c015e_3_498"/>
            <p:cNvSpPr txBox="1"/>
            <p:nvPr/>
          </p:nvSpPr>
          <p:spPr>
            <a:xfrm>
              <a:off x="17318" y="19457"/>
              <a:ext cx="2241300" cy="12408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9" name="Google Shape;1569;g31a685c015e_3_498"/>
          <p:cNvSpPr txBox="1"/>
          <p:nvPr/>
        </p:nvSpPr>
        <p:spPr>
          <a:xfrm>
            <a:off x="3317246" y="3533998"/>
            <a:ext cx="54096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1">
                <a:solidFill>
                  <a:srgbClr val="FFFFFF"/>
                </a:solidFill>
              </a:rPr>
              <a:t>     Inclusione</a:t>
            </a:r>
            <a:endParaRPr b="1" sz="5491">
              <a:solidFill>
                <a:srgbClr val="FFFFFF"/>
              </a:solidFill>
            </a:endParaRPr>
          </a:p>
        </p:txBody>
      </p:sp>
      <p:grpSp>
        <p:nvGrpSpPr>
          <p:cNvPr id="1570" name="Google Shape;1570;g31a685c015e_3_498"/>
          <p:cNvGrpSpPr/>
          <p:nvPr/>
        </p:nvGrpSpPr>
        <p:grpSpPr>
          <a:xfrm>
            <a:off x="10236562" y="5328521"/>
            <a:ext cx="1284441" cy="1073659"/>
            <a:chOff x="76200" y="-558625"/>
            <a:chExt cx="1549386" cy="1295125"/>
          </a:xfrm>
        </p:grpSpPr>
        <p:sp>
          <p:nvSpPr>
            <p:cNvPr id="1571" name="Google Shape;1571;g31a685c015e_3_498"/>
            <p:cNvSpPr/>
            <p:nvPr/>
          </p:nvSpPr>
          <p:spPr>
            <a:xfrm>
              <a:off x="812786" y="-558625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00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g31a685c015e_3_49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g31a685c015e_3_498"/>
          <p:cNvGrpSpPr/>
          <p:nvPr/>
        </p:nvGrpSpPr>
        <p:grpSpPr>
          <a:xfrm>
            <a:off x="10532692" y="3973346"/>
            <a:ext cx="673811" cy="673811"/>
            <a:chOff x="0" y="0"/>
            <a:chExt cx="812800" cy="812800"/>
          </a:xfrm>
        </p:grpSpPr>
        <p:sp>
          <p:nvSpPr>
            <p:cNvPr id="1574" name="Google Shape;1574;g31a685c015e_3_4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00B0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g31a685c015e_3_49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6" name="Google Shape;1576;g31a685c015e_3_498"/>
          <p:cNvGrpSpPr/>
          <p:nvPr/>
        </p:nvGrpSpPr>
        <p:grpSpPr>
          <a:xfrm>
            <a:off x="9650467" y="5728371"/>
            <a:ext cx="673811" cy="673811"/>
            <a:chOff x="0" y="0"/>
            <a:chExt cx="812800" cy="812800"/>
          </a:xfrm>
        </p:grpSpPr>
        <p:sp>
          <p:nvSpPr>
            <p:cNvPr id="1577" name="Google Shape;1577;g31a685c015e_3_4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00206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g31a685c015e_3_49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3" name="Google Shape;1583;g31a685c015e_3_522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1584" name="Google Shape;1584;g31a685c015e_3_5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00B0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g31a685c015e_3_52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g31a685c015e_3_522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1587" name="Google Shape;1587;g31a685c015e_3_5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4A86E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g31a685c015e_3_52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9" name="Google Shape;1589;g31a685c015e_3_522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1590" name="Google Shape;1590;g31a685c015e_3_5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073763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g31a685c015e_3_52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2" name="Google Shape;1592;g31a685c015e_3_522"/>
          <p:cNvSpPr/>
          <p:nvPr/>
        </p:nvSpPr>
        <p:spPr>
          <a:xfrm rot="10800000">
            <a:off x="6075498" y="6792006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3" name="Google Shape;1593;g31a685c015e_3_522"/>
          <p:cNvGrpSpPr/>
          <p:nvPr/>
        </p:nvGrpSpPr>
        <p:grpSpPr>
          <a:xfrm>
            <a:off x="6075126" y="5206748"/>
            <a:ext cx="3820848" cy="1500482"/>
            <a:chOff x="0" y="-38100"/>
            <a:chExt cx="1326361" cy="520874"/>
          </a:xfrm>
        </p:grpSpPr>
        <p:sp>
          <p:nvSpPr>
            <p:cNvPr id="1594" name="Google Shape;1594;g31a685c015e_3_522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g31a685c015e_3_522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6" name="Google Shape;1596;g31a685c015e_3_522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1597" name="Google Shape;1597;g31a685c015e_3_522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g31a685c015e_3_522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9" name="Google Shape;1599;g31a685c015e_3_522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0" name="Google Shape;1600;g31a685c015e_3_522"/>
          <p:cNvGrpSpPr/>
          <p:nvPr/>
        </p:nvGrpSpPr>
        <p:grpSpPr>
          <a:xfrm>
            <a:off x="6075126" y="77675"/>
            <a:ext cx="3820848" cy="1500482"/>
            <a:chOff x="0" y="-38100"/>
            <a:chExt cx="1326361" cy="520874"/>
          </a:xfrm>
        </p:grpSpPr>
        <p:sp>
          <p:nvSpPr>
            <p:cNvPr id="1601" name="Google Shape;1601;g31a685c015e_3_522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g31a685c015e_3_522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g31a685c015e_3_522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1604" name="Google Shape;1604;g31a685c015e_3_522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g31a685c015e_3_522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6" name="Google Shape;1606;g31a685c015e_3_522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7" name="Google Shape;1607;g31a685c015e_3_522"/>
          <p:cNvGrpSpPr/>
          <p:nvPr/>
        </p:nvGrpSpPr>
        <p:grpSpPr>
          <a:xfrm>
            <a:off x="6075126" y="1765097"/>
            <a:ext cx="3820848" cy="1500482"/>
            <a:chOff x="0" y="-38100"/>
            <a:chExt cx="1326361" cy="520874"/>
          </a:xfrm>
        </p:grpSpPr>
        <p:sp>
          <p:nvSpPr>
            <p:cNvPr id="1608" name="Google Shape;1608;g31a685c015e_3_522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g31a685c015e_3_522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g31a685c015e_3_522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1611" name="Google Shape;1611;g31a685c015e_3_522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g31a685c015e_3_522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3" name="Google Shape;1613;g31a685c015e_3_522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4" name="Google Shape;1614;g31a685c015e_3_522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1615" name="Google Shape;1615;g31a685c015e_3_5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1155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g31a685c015e_3_52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7" name="Google Shape;1617;g31a685c015e_3_522"/>
          <p:cNvSpPr/>
          <p:nvPr/>
        </p:nvSpPr>
        <p:spPr>
          <a:xfrm rot="10800000">
            <a:off x="6010988" y="6616160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8" name="Google Shape;1618;g31a685c015e_3_522"/>
          <p:cNvGrpSpPr/>
          <p:nvPr/>
        </p:nvGrpSpPr>
        <p:grpSpPr>
          <a:xfrm>
            <a:off x="6075126" y="3505455"/>
            <a:ext cx="3820848" cy="1500482"/>
            <a:chOff x="0" y="-38100"/>
            <a:chExt cx="1326361" cy="520874"/>
          </a:xfrm>
        </p:grpSpPr>
        <p:sp>
          <p:nvSpPr>
            <p:cNvPr id="1619" name="Google Shape;1619;g31a685c015e_3_522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g31a685c015e_3_522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1" name="Google Shape;1621;g31a685c015e_3_522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1622" name="Google Shape;1622;g31a685c015e_3_522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g31a685c015e_3_522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4" name="Google Shape;1624;g31a685c015e_3_522"/>
          <p:cNvSpPr/>
          <p:nvPr/>
        </p:nvSpPr>
        <p:spPr>
          <a:xfrm>
            <a:off x="5599425" y="666478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g31a685c015e_3_522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g31a685c015e_3_522"/>
          <p:cNvSpPr/>
          <p:nvPr/>
        </p:nvSpPr>
        <p:spPr>
          <a:xfrm>
            <a:off x="563914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g31a685c015e_3_522"/>
          <p:cNvSpPr/>
          <p:nvPr/>
        </p:nvSpPr>
        <p:spPr>
          <a:xfrm>
            <a:off x="5635602" y="5730251"/>
            <a:ext cx="813706" cy="587348"/>
          </a:xfrm>
          <a:custGeom>
            <a:rect b="b" l="l" r="r" t="t"/>
            <a:pathLst>
              <a:path extrusionOk="0" h="879922" w="1219035">
                <a:moveTo>
                  <a:pt x="0" y="0"/>
                </a:moveTo>
                <a:lnTo>
                  <a:pt x="1219035" y="0"/>
                </a:lnTo>
                <a:lnTo>
                  <a:pt x="1219035" y="879921"/>
                </a:lnTo>
                <a:lnTo>
                  <a:pt x="0" y="879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g31a685c015e_3_522"/>
          <p:cNvSpPr txBox="1"/>
          <p:nvPr/>
        </p:nvSpPr>
        <p:spPr>
          <a:xfrm>
            <a:off x="696184" y="1852451"/>
            <a:ext cx="4231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Accoglienza</a:t>
            </a:r>
            <a:endParaRPr/>
          </a:p>
        </p:txBody>
      </p:sp>
      <p:sp>
        <p:nvSpPr>
          <p:cNvPr id="1629" name="Google Shape;1629;g31a685c015e_3_522"/>
          <p:cNvSpPr txBox="1"/>
          <p:nvPr/>
        </p:nvSpPr>
        <p:spPr>
          <a:xfrm>
            <a:off x="6625924" y="5532983"/>
            <a:ext cx="27336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comunicazione e continuità scuole medie</a:t>
            </a:r>
            <a:endParaRPr/>
          </a:p>
        </p:txBody>
      </p:sp>
      <p:sp>
        <p:nvSpPr>
          <p:cNvPr id="1630" name="Google Shape;1630;g31a685c015e_3_522"/>
          <p:cNvSpPr txBox="1"/>
          <p:nvPr/>
        </p:nvSpPr>
        <p:spPr>
          <a:xfrm>
            <a:off x="6574999" y="354927"/>
            <a:ext cx="29046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quaderno estate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631" name="Google Shape;1631;g31a685c015e_3_522"/>
          <p:cNvSpPr txBox="1"/>
          <p:nvPr/>
        </p:nvSpPr>
        <p:spPr>
          <a:xfrm>
            <a:off x="6572460" y="2068070"/>
            <a:ext cx="29097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71">
                <a:solidFill>
                  <a:srgbClr val="333231"/>
                </a:solidFill>
              </a:rPr>
              <a:t>test d’ingresso e recupero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632" name="Google Shape;1632;g31a685c015e_3_522"/>
          <p:cNvSpPr txBox="1"/>
          <p:nvPr/>
        </p:nvSpPr>
        <p:spPr>
          <a:xfrm>
            <a:off x="6572460" y="3799817"/>
            <a:ext cx="3246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71">
                <a:solidFill>
                  <a:srgbClr val="333231"/>
                </a:solidFill>
              </a:rPr>
              <a:t>incontri informativi con genitori classi prime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7" name="Google Shape;1637;g31a685c015e_3_580"/>
          <p:cNvGrpSpPr/>
          <p:nvPr/>
        </p:nvGrpSpPr>
        <p:grpSpPr>
          <a:xfrm>
            <a:off x="6075126" y="5206748"/>
            <a:ext cx="3820848" cy="1500482"/>
            <a:chOff x="0" y="-38100"/>
            <a:chExt cx="1326361" cy="520874"/>
          </a:xfrm>
        </p:grpSpPr>
        <p:sp>
          <p:nvSpPr>
            <p:cNvPr id="1638" name="Google Shape;1638;g31a685c015e_3_58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g31a685c015e_3_580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0" name="Google Shape;1640;g31a685c015e_3_580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1641" name="Google Shape;1641;g31a685c015e_3_58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00B0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g31a685c015e_3_58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3" name="Google Shape;1643;g31a685c015e_3_580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1644" name="Google Shape;1644;g31a685c015e_3_58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4A86E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g31a685c015e_3_58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6" name="Google Shape;1646;g31a685c015e_3_580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1647" name="Google Shape;1647;g31a685c015e_3_58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073763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g31a685c015e_3_58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9" name="Google Shape;1649;g31a685c015e_3_580"/>
          <p:cNvSpPr/>
          <p:nvPr/>
        </p:nvSpPr>
        <p:spPr>
          <a:xfrm rot="10800000">
            <a:off x="6075498" y="6792006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0" name="Google Shape;1650;g31a685c015e_3_580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1651" name="Google Shape;1651;g31a685c015e_3_58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g31a685c015e_3_580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3" name="Google Shape;1653;g31a685c015e_3_580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4" name="Google Shape;1654;g31a685c015e_3_580"/>
          <p:cNvGrpSpPr/>
          <p:nvPr/>
        </p:nvGrpSpPr>
        <p:grpSpPr>
          <a:xfrm>
            <a:off x="6075126" y="77675"/>
            <a:ext cx="3820848" cy="1500482"/>
            <a:chOff x="0" y="-38100"/>
            <a:chExt cx="1326361" cy="520874"/>
          </a:xfrm>
        </p:grpSpPr>
        <p:sp>
          <p:nvSpPr>
            <p:cNvPr id="1655" name="Google Shape;1655;g31a685c015e_3_58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g31a685c015e_3_580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7" name="Google Shape;1657;g31a685c015e_3_580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1658" name="Google Shape;1658;g31a685c015e_3_58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g31a685c015e_3_580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0" name="Google Shape;1660;g31a685c015e_3_580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1" name="Google Shape;1661;g31a685c015e_3_580"/>
          <p:cNvGrpSpPr/>
          <p:nvPr/>
        </p:nvGrpSpPr>
        <p:grpSpPr>
          <a:xfrm>
            <a:off x="6075126" y="1765097"/>
            <a:ext cx="3820848" cy="1500482"/>
            <a:chOff x="0" y="-38100"/>
            <a:chExt cx="1326361" cy="520874"/>
          </a:xfrm>
        </p:grpSpPr>
        <p:sp>
          <p:nvSpPr>
            <p:cNvPr id="1662" name="Google Shape;1662;g31a685c015e_3_58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g31a685c015e_3_580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4" name="Google Shape;1664;g31a685c015e_3_580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1665" name="Google Shape;1665;g31a685c015e_3_58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g31a685c015e_3_580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7" name="Google Shape;1667;g31a685c015e_3_580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8" name="Google Shape;1668;g31a685c015e_3_580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1669" name="Google Shape;1669;g31a685c015e_3_58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1155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g31a685c015e_3_58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1" name="Google Shape;1671;g31a685c015e_3_580"/>
          <p:cNvSpPr/>
          <p:nvPr/>
        </p:nvSpPr>
        <p:spPr>
          <a:xfrm rot="10800000">
            <a:off x="6010988" y="6616160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2" name="Google Shape;1672;g31a685c015e_3_580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1673" name="Google Shape;1673;g31a685c015e_3_58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g31a685c015e_3_580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5" name="Google Shape;1675;g31a685c015e_3_580"/>
          <p:cNvSpPr/>
          <p:nvPr/>
        </p:nvSpPr>
        <p:spPr>
          <a:xfrm>
            <a:off x="5599425" y="666478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6" name="Google Shape;1676;g31a685c015e_3_580"/>
          <p:cNvGrpSpPr/>
          <p:nvPr/>
        </p:nvGrpSpPr>
        <p:grpSpPr>
          <a:xfrm>
            <a:off x="6075125" y="3615200"/>
            <a:ext cx="3820849" cy="1390727"/>
            <a:chOff x="0" y="0"/>
            <a:chExt cx="1326361" cy="482774"/>
          </a:xfrm>
        </p:grpSpPr>
        <p:sp>
          <p:nvSpPr>
            <p:cNvPr id="1677" name="Google Shape;1677;g31a685c015e_3_58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g31a685c015e_3_580"/>
            <p:cNvSpPr txBox="1"/>
            <p:nvPr/>
          </p:nvSpPr>
          <p:spPr>
            <a:xfrm>
              <a:off x="0" y="72826"/>
              <a:ext cx="1326300" cy="4098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9" name="Google Shape;1679;g31a685c015e_3_580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g31a685c015e_3_580"/>
          <p:cNvSpPr/>
          <p:nvPr/>
        </p:nvSpPr>
        <p:spPr>
          <a:xfrm>
            <a:off x="563914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g31a685c015e_3_580"/>
          <p:cNvSpPr txBox="1"/>
          <p:nvPr/>
        </p:nvSpPr>
        <p:spPr>
          <a:xfrm>
            <a:off x="459700" y="1801600"/>
            <a:ext cx="49302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Inclusione e </a:t>
            </a:r>
            <a:endParaRPr b="1" sz="3462">
              <a:solidFill>
                <a:srgbClr val="191919"/>
              </a:solidFill>
            </a:endParaRPr>
          </a:p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benessere psicologico</a:t>
            </a:r>
            <a:endParaRPr b="1" sz="3462">
              <a:solidFill>
                <a:srgbClr val="191919"/>
              </a:solidFill>
            </a:endParaRPr>
          </a:p>
        </p:txBody>
      </p:sp>
      <p:sp>
        <p:nvSpPr>
          <p:cNvPr id="1682" name="Google Shape;1682;g31a685c015e_3_580"/>
          <p:cNvSpPr txBox="1"/>
          <p:nvPr/>
        </p:nvSpPr>
        <p:spPr>
          <a:xfrm>
            <a:off x="6537475" y="5532975"/>
            <a:ext cx="3334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referente: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carla.ditrani@liceofarnesina.edu.it</a:t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683" name="Google Shape;1683;g31a685c015e_3_580"/>
          <p:cNvSpPr txBox="1"/>
          <p:nvPr/>
        </p:nvSpPr>
        <p:spPr>
          <a:xfrm>
            <a:off x="6625924" y="354927"/>
            <a:ext cx="2904600" cy="1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Scuola DISLESSIA AMICA</a:t>
            </a:r>
            <a:endParaRPr b="1" sz="15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71">
                <a:solidFill>
                  <a:srgbClr val="333231"/>
                </a:solidFill>
              </a:rPr>
              <a:t>formazione continua su didattica inclusiva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684" name="Google Shape;1684;g31a685c015e_3_580"/>
          <p:cNvSpPr txBox="1"/>
          <p:nvPr/>
        </p:nvSpPr>
        <p:spPr>
          <a:xfrm>
            <a:off x="6391624" y="1972188"/>
            <a:ext cx="32022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incontri con genitori BES prima dell’avvio anno scolastico</a:t>
            </a:r>
            <a:endParaRPr b="1" sz="15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carriera ALIAS</a:t>
            </a:r>
            <a:endParaRPr b="1" sz="15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protocollo BES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685" name="Google Shape;1685;g31a685c015e_3_580"/>
          <p:cNvSpPr txBox="1"/>
          <p:nvPr/>
        </p:nvSpPr>
        <p:spPr>
          <a:xfrm>
            <a:off x="6369585" y="3825005"/>
            <a:ext cx="32463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sportello d’ascolto in ogni sede per genitori e alunni</a:t>
            </a:r>
            <a:endParaRPr b="1" sz="15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71">
                <a:solidFill>
                  <a:srgbClr val="333231"/>
                </a:solidFill>
              </a:rPr>
              <a:t>attività teatrale con IDO</a:t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686" name="Google Shape;1686;g31a685c015e_3_580"/>
          <p:cNvSpPr/>
          <p:nvPr/>
        </p:nvSpPr>
        <p:spPr>
          <a:xfrm>
            <a:off x="5635602" y="5730251"/>
            <a:ext cx="813706" cy="587348"/>
          </a:xfrm>
          <a:custGeom>
            <a:rect b="b" l="l" r="r" t="t"/>
            <a:pathLst>
              <a:path extrusionOk="0" h="879922" w="1219035">
                <a:moveTo>
                  <a:pt x="0" y="0"/>
                </a:moveTo>
                <a:lnTo>
                  <a:pt x="1219035" y="0"/>
                </a:lnTo>
                <a:lnTo>
                  <a:pt x="1219035" y="879921"/>
                </a:lnTo>
                <a:lnTo>
                  <a:pt x="0" y="879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31a685c015e_3_633"/>
          <p:cNvSpPr/>
          <p:nvPr/>
        </p:nvSpPr>
        <p:spPr>
          <a:xfrm>
            <a:off x="-21350" y="-4287"/>
            <a:ext cx="12207240" cy="6866573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79" l="0" r="0" t="-9469"/>
            </a:stretch>
          </a:blip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2" name="Google Shape;1692;g31a685c015e_3_633"/>
          <p:cNvGrpSpPr/>
          <p:nvPr/>
        </p:nvGrpSpPr>
        <p:grpSpPr>
          <a:xfrm>
            <a:off x="-1576247" y="-1649397"/>
            <a:ext cx="3718966" cy="3718966"/>
            <a:chOff x="0" y="0"/>
            <a:chExt cx="812800" cy="812800"/>
          </a:xfrm>
        </p:grpSpPr>
        <p:sp>
          <p:nvSpPr>
            <p:cNvPr id="1693" name="Google Shape;1693;g31a685c015e_3_6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g31a685c015e_3_63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5" name="Google Shape;1695;g31a685c015e_3_633"/>
          <p:cNvGrpSpPr/>
          <p:nvPr/>
        </p:nvGrpSpPr>
        <p:grpSpPr>
          <a:xfrm>
            <a:off x="837567" y="2584646"/>
            <a:ext cx="673811" cy="673811"/>
            <a:chOff x="0" y="0"/>
            <a:chExt cx="812800" cy="812800"/>
          </a:xfrm>
        </p:grpSpPr>
        <p:sp>
          <p:nvSpPr>
            <p:cNvPr id="1696" name="Google Shape;1696;g31a685c015e_3_6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E0666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g31a685c015e_3_63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8" name="Google Shape;1698;g31a685c015e_3_633"/>
          <p:cNvGrpSpPr/>
          <p:nvPr/>
        </p:nvGrpSpPr>
        <p:grpSpPr>
          <a:xfrm>
            <a:off x="3349500" y="2584650"/>
            <a:ext cx="5343138" cy="2743957"/>
            <a:chOff x="0" y="0"/>
            <a:chExt cx="2258682" cy="1260257"/>
          </a:xfrm>
        </p:grpSpPr>
        <p:sp>
          <p:nvSpPr>
            <p:cNvPr id="1699" name="Google Shape;1699;g31a685c015e_3_633"/>
            <p:cNvSpPr/>
            <p:nvPr/>
          </p:nvSpPr>
          <p:spPr>
            <a:xfrm>
              <a:off x="0" y="0"/>
              <a:ext cx="2258682" cy="1260219"/>
            </a:xfrm>
            <a:custGeom>
              <a:rect b="b" l="l" r="r" t="t"/>
              <a:pathLst>
                <a:path extrusionOk="0" h="1260219" w="2258682">
                  <a:moveTo>
                    <a:pt x="37013" y="0"/>
                  </a:moveTo>
                  <a:lnTo>
                    <a:pt x="2221669" y="0"/>
                  </a:lnTo>
                  <a:cubicBezTo>
                    <a:pt x="2231485" y="0"/>
                    <a:pt x="2240899" y="3900"/>
                    <a:pt x="2247841" y="10841"/>
                  </a:cubicBezTo>
                  <a:cubicBezTo>
                    <a:pt x="2254782" y="17782"/>
                    <a:pt x="2258682" y="27196"/>
                    <a:pt x="2258682" y="37013"/>
                  </a:cubicBezTo>
                  <a:lnTo>
                    <a:pt x="2258682" y="1223207"/>
                  </a:lnTo>
                  <a:cubicBezTo>
                    <a:pt x="2258682" y="1233023"/>
                    <a:pt x="2254782" y="1242437"/>
                    <a:pt x="2247841" y="1249378"/>
                  </a:cubicBezTo>
                  <a:cubicBezTo>
                    <a:pt x="2240899" y="1256320"/>
                    <a:pt x="2231485" y="1260219"/>
                    <a:pt x="2221669" y="1260219"/>
                  </a:cubicBezTo>
                  <a:lnTo>
                    <a:pt x="37013" y="1260219"/>
                  </a:lnTo>
                  <a:cubicBezTo>
                    <a:pt x="16571" y="1260219"/>
                    <a:pt x="0" y="1243648"/>
                    <a:pt x="0" y="1223207"/>
                  </a:cubicBezTo>
                  <a:lnTo>
                    <a:pt x="0" y="37013"/>
                  </a:lnTo>
                  <a:cubicBezTo>
                    <a:pt x="0" y="27196"/>
                    <a:pt x="3900" y="17782"/>
                    <a:pt x="10841" y="10841"/>
                  </a:cubicBezTo>
                  <a:cubicBezTo>
                    <a:pt x="17782" y="3900"/>
                    <a:pt x="27196" y="0"/>
                    <a:pt x="37013" y="0"/>
                  </a:cubicBezTo>
                  <a:close/>
                </a:path>
              </a:pathLst>
            </a:custGeom>
            <a:solidFill>
              <a:srgbClr val="106861"/>
            </a:solidFill>
            <a:ln cap="rnd" cmpd="sng" w="666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g31a685c015e_3_633"/>
            <p:cNvSpPr txBox="1"/>
            <p:nvPr/>
          </p:nvSpPr>
          <p:spPr>
            <a:xfrm>
              <a:off x="17318" y="19457"/>
              <a:ext cx="2241300" cy="12408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1" name="Google Shape;1701;g31a685c015e_3_633"/>
          <p:cNvSpPr txBox="1"/>
          <p:nvPr/>
        </p:nvSpPr>
        <p:spPr>
          <a:xfrm>
            <a:off x="3317246" y="2857373"/>
            <a:ext cx="5409600" cy="20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1">
                <a:solidFill>
                  <a:srgbClr val="FFFFFF"/>
                </a:solidFill>
              </a:rPr>
              <a:t>  Iscrizioni     25/26</a:t>
            </a:r>
            <a:endParaRPr b="1" sz="5491">
              <a:solidFill>
                <a:srgbClr val="FFFFFF"/>
              </a:solidFill>
            </a:endParaRPr>
          </a:p>
        </p:txBody>
      </p:sp>
      <p:grpSp>
        <p:nvGrpSpPr>
          <p:cNvPr id="1702" name="Google Shape;1702;g31a685c015e_3_633"/>
          <p:cNvGrpSpPr/>
          <p:nvPr/>
        </p:nvGrpSpPr>
        <p:grpSpPr>
          <a:xfrm>
            <a:off x="10236562" y="5328521"/>
            <a:ext cx="1284441" cy="1073659"/>
            <a:chOff x="76200" y="-558625"/>
            <a:chExt cx="1549386" cy="1295125"/>
          </a:xfrm>
        </p:grpSpPr>
        <p:sp>
          <p:nvSpPr>
            <p:cNvPr id="1703" name="Google Shape;1703;g31a685c015e_3_633"/>
            <p:cNvSpPr/>
            <p:nvPr/>
          </p:nvSpPr>
          <p:spPr>
            <a:xfrm>
              <a:off x="812786" y="-558625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g31a685c015e_3_63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5" name="Google Shape;1705;g31a685c015e_3_633"/>
          <p:cNvGrpSpPr/>
          <p:nvPr/>
        </p:nvGrpSpPr>
        <p:grpSpPr>
          <a:xfrm>
            <a:off x="10532692" y="3973346"/>
            <a:ext cx="673811" cy="673811"/>
            <a:chOff x="0" y="0"/>
            <a:chExt cx="812800" cy="812800"/>
          </a:xfrm>
        </p:grpSpPr>
        <p:sp>
          <p:nvSpPr>
            <p:cNvPr id="1706" name="Google Shape;1706;g31a685c015e_3_6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DD7E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g31a685c015e_3_63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D7E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8" name="Google Shape;1708;g31a685c015e_3_633"/>
          <p:cNvGrpSpPr/>
          <p:nvPr/>
        </p:nvGrpSpPr>
        <p:grpSpPr>
          <a:xfrm>
            <a:off x="9650467" y="5728371"/>
            <a:ext cx="673811" cy="673811"/>
            <a:chOff x="0" y="0"/>
            <a:chExt cx="812800" cy="812800"/>
          </a:xfrm>
        </p:grpSpPr>
        <p:sp>
          <p:nvSpPr>
            <p:cNvPr id="1709" name="Google Shape;1709;g31a685c015e_3_6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98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g31a685c015e_3_63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-1331424" y="4717092"/>
            <a:ext cx="3718934" cy="3718934"/>
            <a:chOff x="0" y="0"/>
            <a:chExt cx="812800" cy="812800"/>
          </a:xfrm>
        </p:grpSpPr>
        <p:sp>
          <p:nvSpPr>
            <p:cNvPr id="166" name="Google Shape;166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0"/>
          <p:cNvGrpSpPr/>
          <p:nvPr/>
        </p:nvGrpSpPr>
        <p:grpSpPr>
          <a:xfrm>
            <a:off x="2229492" y="4591130"/>
            <a:ext cx="301630" cy="301630"/>
            <a:chOff x="0" y="0"/>
            <a:chExt cx="812800" cy="812800"/>
          </a:xfrm>
        </p:grpSpPr>
        <p:sp>
          <p:nvSpPr>
            <p:cNvPr id="169" name="Google Shape;169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10074871" y="-2469376"/>
            <a:ext cx="3334729" cy="3334729"/>
            <a:chOff x="0" y="0"/>
            <a:chExt cx="812800" cy="812800"/>
          </a:xfrm>
        </p:grpSpPr>
        <p:sp>
          <p:nvSpPr>
            <p:cNvPr id="172" name="Google Shape;172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FFE599">
                  <a:alpha val="32549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0"/>
          <p:cNvGrpSpPr/>
          <p:nvPr/>
        </p:nvGrpSpPr>
        <p:grpSpPr>
          <a:xfrm>
            <a:off x="5599335" y="5325399"/>
            <a:ext cx="818685" cy="1106998"/>
            <a:chOff x="0" y="-114300"/>
            <a:chExt cx="323431" cy="437332"/>
          </a:xfrm>
        </p:grpSpPr>
        <p:sp>
          <p:nvSpPr>
            <p:cNvPr id="175" name="Google Shape;175;p1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0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0"/>
          <p:cNvSpPr/>
          <p:nvPr/>
        </p:nvSpPr>
        <p:spPr>
          <a:xfrm rot="10800000">
            <a:off x="6146220" y="1533621"/>
            <a:ext cx="3419042" cy="254424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10"/>
          <p:cNvGrpSpPr/>
          <p:nvPr/>
        </p:nvGrpSpPr>
        <p:grpSpPr>
          <a:xfrm>
            <a:off x="6075126" y="77676"/>
            <a:ext cx="3820841" cy="1500477"/>
            <a:chOff x="0" y="-38100"/>
            <a:chExt cx="1326361" cy="520874"/>
          </a:xfrm>
        </p:grpSpPr>
        <p:sp>
          <p:nvSpPr>
            <p:cNvPr id="179" name="Google Shape;179;p1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0" y="-38100"/>
              <a:ext cx="1326361" cy="520874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0"/>
          <p:cNvGrpSpPr/>
          <p:nvPr/>
        </p:nvGrpSpPr>
        <p:grpSpPr>
          <a:xfrm>
            <a:off x="5665784" y="200045"/>
            <a:ext cx="818685" cy="1106998"/>
            <a:chOff x="0" y="-114300"/>
            <a:chExt cx="323431" cy="437332"/>
          </a:xfrm>
        </p:grpSpPr>
        <p:sp>
          <p:nvSpPr>
            <p:cNvPr id="182" name="Google Shape;182;p1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0"/>
          <p:cNvSpPr/>
          <p:nvPr/>
        </p:nvSpPr>
        <p:spPr>
          <a:xfrm rot="10800000">
            <a:off x="6146220" y="3305685"/>
            <a:ext cx="3419042" cy="254424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0"/>
          <p:cNvGrpSpPr/>
          <p:nvPr/>
        </p:nvGrpSpPr>
        <p:grpSpPr>
          <a:xfrm>
            <a:off x="6075126" y="1765098"/>
            <a:ext cx="3820841" cy="1500477"/>
            <a:chOff x="0" y="-38100"/>
            <a:chExt cx="1326361" cy="520874"/>
          </a:xfrm>
        </p:grpSpPr>
        <p:sp>
          <p:nvSpPr>
            <p:cNvPr id="186" name="Google Shape;186;p1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0" y="-38100"/>
              <a:ext cx="1326361" cy="520874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0"/>
          <p:cNvGrpSpPr/>
          <p:nvPr/>
        </p:nvGrpSpPr>
        <p:grpSpPr>
          <a:xfrm>
            <a:off x="5665784" y="1887466"/>
            <a:ext cx="818685" cy="1106998"/>
            <a:chOff x="0" y="-114300"/>
            <a:chExt cx="323431" cy="437332"/>
          </a:xfrm>
        </p:grpSpPr>
        <p:sp>
          <p:nvSpPr>
            <p:cNvPr id="189" name="Google Shape;189;p1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0"/>
          <p:cNvSpPr/>
          <p:nvPr/>
        </p:nvSpPr>
        <p:spPr>
          <a:xfrm>
            <a:off x="5799211" y="4030010"/>
            <a:ext cx="561122" cy="561122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10"/>
          <p:cNvGrpSpPr/>
          <p:nvPr/>
        </p:nvGrpSpPr>
        <p:grpSpPr>
          <a:xfrm>
            <a:off x="3206224" y="5592502"/>
            <a:ext cx="788945" cy="788945"/>
            <a:chOff x="0" y="0"/>
            <a:chExt cx="812800" cy="812800"/>
          </a:xfrm>
        </p:grpSpPr>
        <p:sp>
          <p:nvSpPr>
            <p:cNvPr id="193" name="Google Shape;193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0"/>
          <p:cNvSpPr/>
          <p:nvPr/>
        </p:nvSpPr>
        <p:spPr>
          <a:xfrm rot="10800000">
            <a:off x="6341459" y="5038308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10"/>
          <p:cNvGrpSpPr/>
          <p:nvPr/>
        </p:nvGrpSpPr>
        <p:grpSpPr>
          <a:xfrm>
            <a:off x="6075126" y="3505455"/>
            <a:ext cx="3820848" cy="1500482"/>
            <a:chOff x="0" y="-38100"/>
            <a:chExt cx="1326361" cy="520874"/>
          </a:xfrm>
        </p:grpSpPr>
        <p:sp>
          <p:nvSpPr>
            <p:cNvPr id="197" name="Google Shape;197;p1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0" y="-38100"/>
              <a:ext cx="1326361" cy="520874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0"/>
          <p:cNvGrpSpPr/>
          <p:nvPr/>
        </p:nvGrpSpPr>
        <p:grpSpPr>
          <a:xfrm>
            <a:off x="5599335" y="3636225"/>
            <a:ext cx="818685" cy="1106998"/>
            <a:chOff x="0" y="-114300"/>
            <a:chExt cx="323431" cy="437332"/>
          </a:xfrm>
        </p:grpSpPr>
        <p:sp>
          <p:nvSpPr>
            <p:cNvPr id="200" name="Google Shape;200;p1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0"/>
          <p:cNvSpPr/>
          <p:nvPr/>
        </p:nvSpPr>
        <p:spPr>
          <a:xfrm>
            <a:off x="5599425" y="666478"/>
            <a:ext cx="885044" cy="498843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5764093" y="2283642"/>
            <a:ext cx="622067" cy="603970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5639144" y="4105659"/>
            <a:ext cx="752237" cy="508786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696184" y="1852451"/>
            <a:ext cx="4231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Le sedi 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6625925" y="706425"/>
            <a:ext cx="31389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SCIENTIFICO TRADIZIONALE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SCIENTIFICO OPZIONE CAMBRIDGE</a:t>
            </a:r>
            <a:endParaRPr b="1" sz="1266">
              <a:solidFill>
                <a:srgbClr val="231F20"/>
              </a:solidFill>
            </a:endParaRPr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LICEO MUSICALE</a:t>
            </a:r>
            <a:endParaRPr b="1" sz="1266">
              <a:solidFill>
                <a:srgbClr val="231F20"/>
              </a:solidFill>
            </a:endParaRPr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6625924" y="357652"/>
            <a:ext cx="2904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via dei Giuochi Istmici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6580975" y="2390500"/>
            <a:ext cx="32463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66">
                <a:solidFill>
                  <a:srgbClr val="231F20"/>
                </a:solidFill>
              </a:rPr>
              <a:t>SCIENTIFICO TRADIZIONALE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66">
                <a:solidFill>
                  <a:srgbClr val="231F20"/>
                </a:solidFill>
              </a:rPr>
              <a:t>SCIENTIFICO FISICA+</a:t>
            </a:r>
            <a:endParaRPr b="1" sz="1266">
              <a:solidFill>
                <a:srgbClr val="231F20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6572460" y="2068070"/>
            <a:ext cx="2909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via dei Robilant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6592701" y="4126748"/>
            <a:ext cx="2864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66">
                <a:solidFill>
                  <a:srgbClr val="231F20"/>
                </a:solidFill>
              </a:rPr>
              <a:t>SCIENTIFICO TRADIZIONALE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66">
                <a:solidFill>
                  <a:srgbClr val="231F20"/>
                </a:solidFill>
              </a:rPr>
              <a:t>SCIENTIFICO OPZIONE CAMBRIDGE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6572460" y="3799817"/>
            <a:ext cx="32463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via Gosio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5" name="Google Shape;1715;g31a685c015e_4_0"/>
          <p:cNvGrpSpPr/>
          <p:nvPr/>
        </p:nvGrpSpPr>
        <p:grpSpPr>
          <a:xfrm>
            <a:off x="6075126" y="5206748"/>
            <a:ext cx="3820848" cy="1500482"/>
            <a:chOff x="0" y="-38100"/>
            <a:chExt cx="1326361" cy="520874"/>
          </a:xfrm>
        </p:grpSpPr>
        <p:sp>
          <p:nvSpPr>
            <p:cNvPr id="1716" name="Google Shape;1716;g31a685c015e_4_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g31a685c015e_4_0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8" name="Google Shape;1718;g31a685c015e_4_0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1719" name="Google Shape;1719;g31a685c015e_4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g31a685c015e_4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g31a685c015e_4_0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1722" name="Google Shape;1722;g31a685c015e_4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DD7E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g31a685c015e_4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D7E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4" name="Google Shape;1724;g31a685c015e_4_0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1725" name="Google Shape;1725;g31a685c015e_4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980000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g31a685c015e_4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7" name="Google Shape;1727;g31a685c015e_4_0"/>
          <p:cNvSpPr/>
          <p:nvPr/>
        </p:nvSpPr>
        <p:spPr>
          <a:xfrm rot="10800000">
            <a:off x="6075498" y="6792006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8" name="Google Shape;1728;g31a685c015e_4_0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1729" name="Google Shape;1729;g31a685c015e_4_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g31a685c015e_4_0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1" name="Google Shape;1731;g31a685c015e_4_0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2" name="Google Shape;1732;g31a685c015e_4_0"/>
          <p:cNvGrpSpPr/>
          <p:nvPr/>
        </p:nvGrpSpPr>
        <p:grpSpPr>
          <a:xfrm>
            <a:off x="6075126" y="77675"/>
            <a:ext cx="3820848" cy="1500482"/>
            <a:chOff x="0" y="-38100"/>
            <a:chExt cx="1326361" cy="520874"/>
          </a:xfrm>
        </p:grpSpPr>
        <p:sp>
          <p:nvSpPr>
            <p:cNvPr id="1733" name="Google Shape;1733;g31a685c015e_4_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g31a685c015e_4_0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g31a685c015e_4_0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1736" name="Google Shape;1736;g31a685c015e_4_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g31a685c015e_4_0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8" name="Google Shape;1738;g31a685c015e_4_0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9" name="Google Shape;1739;g31a685c015e_4_0"/>
          <p:cNvGrpSpPr/>
          <p:nvPr/>
        </p:nvGrpSpPr>
        <p:grpSpPr>
          <a:xfrm>
            <a:off x="6075126" y="1765097"/>
            <a:ext cx="3820848" cy="1500482"/>
            <a:chOff x="0" y="-38100"/>
            <a:chExt cx="1326361" cy="520874"/>
          </a:xfrm>
        </p:grpSpPr>
        <p:sp>
          <p:nvSpPr>
            <p:cNvPr id="1740" name="Google Shape;1740;g31a685c015e_4_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g31a685c015e_4_0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2" name="Google Shape;1742;g31a685c015e_4_0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1743" name="Google Shape;1743;g31a685c015e_4_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g31a685c015e_4_0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5" name="Google Shape;1745;g31a685c015e_4_0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6" name="Google Shape;1746;g31a685c015e_4_0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1747" name="Google Shape;1747;g31a685c015e_4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CC412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g31a685c015e_4_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9" name="Google Shape;1749;g31a685c015e_4_0"/>
          <p:cNvSpPr/>
          <p:nvPr/>
        </p:nvSpPr>
        <p:spPr>
          <a:xfrm rot="10800000">
            <a:off x="6010988" y="6616160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0" name="Google Shape;1750;g31a685c015e_4_0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1751" name="Google Shape;1751;g31a685c015e_4_0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g31a685c015e_4_0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3" name="Google Shape;1753;g31a685c015e_4_0"/>
          <p:cNvSpPr/>
          <p:nvPr/>
        </p:nvSpPr>
        <p:spPr>
          <a:xfrm>
            <a:off x="5599425" y="666478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g31a685c015e_4_0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g31a685c015e_4_0"/>
          <p:cNvSpPr/>
          <p:nvPr/>
        </p:nvSpPr>
        <p:spPr>
          <a:xfrm>
            <a:off x="563914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6" name="Google Shape;1756;g31a685c015e_4_0"/>
          <p:cNvGrpSpPr/>
          <p:nvPr/>
        </p:nvGrpSpPr>
        <p:grpSpPr>
          <a:xfrm>
            <a:off x="6075125" y="3615200"/>
            <a:ext cx="3820849" cy="1390727"/>
            <a:chOff x="0" y="0"/>
            <a:chExt cx="1326361" cy="482774"/>
          </a:xfrm>
        </p:grpSpPr>
        <p:sp>
          <p:nvSpPr>
            <p:cNvPr id="1757" name="Google Shape;1757;g31a685c015e_4_0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g31a685c015e_4_0"/>
            <p:cNvSpPr txBox="1"/>
            <p:nvPr/>
          </p:nvSpPr>
          <p:spPr>
            <a:xfrm>
              <a:off x="0" y="72826"/>
              <a:ext cx="1326300" cy="409800"/>
            </a:xfrm>
            <a:prstGeom prst="rect">
              <a:avLst/>
            </a:prstGeom>
            <a:noFill/>
            <a:ln cap="flat" cmpd="sng" w="9525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9" name="Google Shape;1759;g31a685c015e_4_0"/>
          <p:cNvSpPr txBox="1"/>
          <p:nvPr/>
        </p:nvSpPr>
        <p:spPr>
          <a:xfrm>
            <a:off x="459700" y="1801600"/>
            <a:ext cx="49302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Modalità Iscrizioni</a:t>
            </a:r>
            <a:endParaRPr b="1" sz="3462">
              <a:solidFill>
                <a:srgbClr val="191919"/>
              </a:solidFill>
            </a:endParaRPr>
          </a:p>
        </p:txBody>
      </p:sp>
      <p:sp>
        <p:nvSpPr>
          <p:cNvPr id="1760" name="Google Shape;1760;g31a685c015e_4_0"/>
          <p:cNvSpPr txBox="1"/>
          <p:nvPr/>
        </p:nvSpPr>
        <p:spPr>
          <a:xfrm>
            <a:off x="6537475" y="5532975"/>
            <a:ext cx="3334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71">
                <a:solidFill>
                  <a:schemeClr val="dk1"/>
                </a:solidFill>
              </a:rPr>
              <a:t>referenti:</a:t>
            </a:r>
            <a:endParaRPr b="1" sz="127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71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federica.dente@liceofarnesina.edu.it</a:t>
            </a:r>
            <a:endParaRPr b="1" sz="127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71">
                <a:solidFill>
                  <a:schemeClr val="dk1"/>
                </a:solidFill>
              </a:rPr>
              <a:t>pierluigi.diclemente@liceofarnesina.edu.it</a:t>
            </a:r>
            <a:endParaRPr b="1" sz="1271">
              <a:solidFill>
                <a:schemeClr val="dk1"/>
              </a:solidFill>
            </a:endParaRPr>
          </a:p>
        </p:txBody>
      </p:sp>
      <p:sp>
        <p:nvSpPr>
          <p:cNvPr id="1761" name="Google Shape;1761;g31a685c015e_4_0"/>
          <p:cNvSpPr txBox="1"/>
          <p:nvPr/>
        </p:nvSpPr>
        <p:spPr>
          <a:xfrm>
            <a:off x="6625924" y="354927"/>
            <a:ext cx="29046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online su piattaforma UNICA 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8 gennaio - 31 gennaio 2025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762" name="Google Shape;1762;g31a685c015e_4_0"/>
          <p:cNvSpPr txBox="1"/>
          <p:nvPr/>
        </p:nvSpPr>
        <p:spPr>
          <a:xfrm>
            <a:off x="6391624" y="1972188"/>
            <a:ext cx="320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modulo generale (dati anagrafici, residenza, genitori…)</a:t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763" name="Google Shape;1763;g31a685c015e_4_0"/>
          <p:cNvSpPr txBox="1"/>
          <p:nvPr/>
        </p:nvSpPr>
        <p:spPr>
          <a:xfrm>
            <a:off x="6241324" y="3710325"/>
            <a:ext cx="35028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71">
                <a:solidFill>
                  <a:srgbClr val="333231"/>
                </a:solidFill>
              </a:rPr>
              <a:t>modulo specifico Liceo Farnesina:</a:t>
            </a:r>
            <a:endParaRPr b="1" sz="15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71">
                <a:solidFill>
                  <a:srgbClr val="333231"/>
                </a:solidFill>
              </a:rPr>
              <a:t>indirizzo, opzione, preferenza sede, eventuale compagno, </a:t>
            </a:r>
            <a:endParaRPr b="1" sz="15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71">
                <a:solidFill>
                  <a:srgbClr val="333231"/>
                </a:solidFill>
              </a:rPr>
              <a:t>certificazione linguistica</a:t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764" name="Google Shape;1764;g31a685c015e_4_0"/>
          <p:cNvSpPr/>
          <p:nvPr/>
        </p:nvSpPr>
        <p:spPr>
          <a:xfrm>
            <a:off x="5635602" y="5730251"/>
            <a:ext cx="813706" cy="587348"/>
          </a:xfrm>
          <a:custGeom>
            <a:rect b="b" l="l" r="r" t="t"/>
            <a:pathLst>
              <a:path extrusionOk="0" h="879922" w="1219035">
                <a:moveTo>
                  <a:pt x="0" y="0"/>
                </a:moveTo>
                <a:lnTo>
                  <a:pt x="1219035" y="0"/>
                </a:lnTo>
                <a:lnTo>
                  <a:pt x="1219035" y="879921"/>
                </a:lnTo>
                <a:lnTo>
                  <a:pt x="0" y="879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1769;g31a685c015e_4_53"/>
          <p:cNvGrpSpPr/>
          <p:nvPr/>
        </p:nvGrpSpPr>
        <p:grpSpPr>
          <a:xfrm>
            <a:off x="4813875" y="2417225"/>
            <a:ext cx="7300819" cy="4184402"/>
            <a:chOff x="0" y="-38063"/>
            <a:chExt cx="1402466" cy="520837"/>
          </a:xfrm>
        </p:grpSpPr>
        <p:sp>
          <p:nvSpPr>
            <p:cNvPr id="1770" name="Google Shape;1770;g31a685c015e_4_53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g31a685c015e_4_53"/>
            <p:cNvSpPr txBox="1"/>
            <p:nvPr/>
          </p:nvSpPr>
          <p:spPr>
            <a:xfrm>
              <a:off x="76166" y="-38063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rtl="0" algn="l">
                <a:lnSpc>
                  <a:spcPct val="128007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2" name="Google Shape;1772;g31a685c015e_4_53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1773" name="Google Shape;1773;g31a685c015e_4_5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g31a685c015e_4_5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5" name="Google Shape;1775;g31a685c015e_4_53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1776" name="Google Shape;1776;g31a685c015e_4_5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DD7E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g31a685c015e_4_5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D7E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8" name="Google Shape;1778;g31a685c015e_4_53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1779" name="Google Shape;1779;g31a685c015e_4_5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980000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g31a685c015e_4_5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1" name="Google Shape;1781;g31a685c015e_4_53"/>
          <p:cNvSpPr/>
          <p:nvPr/>
        </p:nvSpPr>
        <p:spPr>
          <a:xfrm rot="10800000">
            <a:off x="6075498" y="6792006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2" name="Google Shape;1782;g31a685c015e_4_53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1783" name="Google Shape;1783;g31a685c015e_4_53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g31a685c015e_4_53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5" name="Google Shape;1785;g31a685c015e_4_53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6" name="Google Shape;1786;g31a685c015e_4_53"/>
          <p:cNvGrpSpPr/>
          <p:nvPr/>
        </p:nvGrpSpPr>
        <p:grpSpPr>
          <a:xfrm>
            <a:off x="6075125" y="77677"/>
            <a:ext cx="3820848" cy="2149178"/>
            <a:chOff x="0" y="-38100"/>
            <a:chExt cx="1326361" cy="520874"/>
          </a:xfrm>
        </p:grpSpPr>
        <p:sp>
          <p:nvSpPr>
            <p:cNvPr id="1787" name="Google Shape;1787;g31a685c015e_4_53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g31a685c015e_4_53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9" name="Google Shape;1789;g31a685c015e_4_53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1790" name="Google Shape;1790;g31a685c015e_4_53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g31a685c015e_4_53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2" name="Google Shape;1792;g31a685c015e_4_53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1793" name="Google Shape;1793;g31a685c015e_4_5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CC412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g31a685c015e_4_5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5" name="Google Shape;1795;g31a685c015e_4_53"/>
          <p:cNvSpPr/>
          <p:nvPr/>
        </p:nvSpPr>
        <p:spPr>
          <a:xfrm rot="10800000">
            <a:off x="6010988" y="6616160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g31a685c015e_4_53"/>
          <p:cNvSpPr/>
          <p:nvPr/>
        </p:nvSpPr>
        <p:spPr>
          <a:xfrm>
            <a:off x="5599425" y="666478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g31a685c015e_4_53"/>
          <p:cNvSpPr txBox="1"/>
          <p:nvPr/>
        </p:nvSpPr>
        <p:spPr>
          <a:xfrm>
            <a:off x="459700" y="1801600"/>
            <a:ext cx="52749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Formazione classi prime</a:t>
            </a:r>
            <a:endParaRPr b="1" sz="3462">
              <a:solidFill>
                <a:srgbClr val="191919"/>
              </a:solidFill>
            </a:endParaRPr>
          </a:p>
        </p:txBody>
      </p:sp>
      <p:sp>
        <p:nvSpPr>
          <p:cNvPr id="1798" name="Google Shape;1798;g31a685c015e_4_53"/>
          <p:cNvSpPr txBox="1"/>
          <p:nvPr/>
        </p:nvSpPr>
        <p:spPr>
          <a:xfrm>
            <a:off x="6449300" y="354925"/>
            <a:ext cx="3294900" cy="2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70">
                <a:solidFill>
                  <a:srgbClr val="333231"/>
                </a:solidFill>
              </a:rPr>
              <a:t>in caso di eccedenza:</a:t>
            </a:r>
            <a:endParaRPr b="1" sz="1870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71">
                <a:solidFill>
                  <a:srgbClr val="333231"/>
                </a:solidFill>
              </a:rPr>
              <a:t>presenza sorelle/fratelli</a:t>
            </a:r>
            <a:endParaRPr b="1" sz="13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71">
                <a:solidFill>
                  <a:srgbClr val="333231"/>
                </a:solidFill>
              </a:rPr>
              <a:t>viciniorietà residenza/domicilio genitori</a:t>
            </a:r>
            <a:endParaRPr b="1" sz="13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71">
                <a:solidFill>
                  <a:srgbClr val="333231"/>
                </a:solidFill>
              </a:rPr>
              <a:t>viciniorietà sede lavoro genitori</a:t>
            </a:r>
            <a:endParaRPr b="1" sz="13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71">
                <a:solidFill>
                  <a:srgbClr val="333231"/>
                </a:solidFill>
              </a:rPr>
              <a:t>sorteggio (criterio residuale)</a:t>
            </a:r>
            <a:endParaRPr b="1" sz="13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799" name="Google Shape;1799;g31a685c015e_4_53"/>
          <p:cNvSpPr txBox="1"/>
          <p:nvPr/>
        </p:nvSpPr>
        <p:spPr>
          <a:xfrm>
            <a:off x="5047775" y="2806188"/>
            <a:ext cx="6858300" cy="3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71">
                <a:solidFill>
                  <a:srgbClr val="FF0000"/>
                </a:solidFill>
              </a:rPr>
              <a:t>criteri assegnazione sede:</a:t>
            </a:r>
            <a:endParaRPr b="1" sz="217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70">
                <a:solidFill>
                  <a:srgbClr val="333231"/>
                </a:solidFill>
              </a:rPr>
              <a:t>opzione richiesta</a:t>
            </a:r>
            <a:endParaRPr b="1" sz="19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70">
                <a:solidFill>
                  <a:srgbClr val="333231"/>
                </a:solidFill>
              </a:rPr>
              <a:t>equa distribuzione numerica tra le sedi</a:t>
            </a:r>
            <a:endParaRPr b="1" sz="19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70">
                <a:solidFill>
                  <a:srgbClr val="333231"/>
                </a:solidFill>
              </a:rPr>
              <a:t>equa distribuzione genere</a:t>
            </a:r>
            <a:endParaRPr b="1" sz="19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70">
                <a:solidFill>
                  <a:srgbClr val="333231"/>
                </a:solidFill>
              </a:rPr>
              <a:t>equa distribuzione voti uscita esami terza media</a:t>
            </a:r>
            <a:endParaRPr b="1" sz="19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70">
                <a:solidFill>
                  <a:srgbClr val="333231"/>
                </a:solidFill>
              </a:rPr>
              <a:t>viciniorietà sede lavoro genitori</a:t>
            </a:r>
            <a:endParaRPr b="1" sz="19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70">
                <a:solidFill>
                  <a:srgbClr val="333231"/>
                </a:solidFill>
              </a:rPr>
              <a:t>presenza sorelle/fratelli nella sede di preferenza</a:t>
            </a:r>
            <a:endParaRPr b="1" sz="19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70">
                <a:solidFill>
                  <a:srgbClr val="333231"/>
                </a:solidFill>
              </a:rPr>
              <a:t>confronto distanza tra le sedi (a piedi google chrome)</a:t>
            </a:r>
            <a:endParaRPr b="1" sz="19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70">
                <a:solidFill>
                  <a:srgbClr val="333231"/>
                </a:solidFill>
              </a:rPr>
              <a:t>sorteggio (criterio residuale)</a:t>
            </a:r>
            <a:endParaRPr b="1" sz="19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71">
              <a:solidFill>
                <a:srgbClr val="33323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4" name="Google Shape;1804;g31a685c015e_4_108"/>
          <p:cNvGrpSpPr/>
          <p:nvPr/>
        </p:nvGrpSpPr>
        <p:grpSpPr>
          <a:xfrm>
            <a:off x="3206225" y="953101"/>
            <a:ext cx="8831752" cy="5736235"/>
            <a:chOff x="0" y="-38063"/>
            <a:chExt cx="1402466" cy="520837"/>
          </a:xfrm>
        </p:grpSpPr>
        <p:sp>
          <p:nvSpPr>
            <p:cNvPr id="1805" name="Google Shape;1805;g31a685c015e_4_108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g31a685c015e_4_108"/>
            <p:cNvSpPr txBox="1"/>
            <p:nvPr/>
          </p:nvSpPr>
          <p:spPr>
            <a:xfrm>
              <a:off x="76166" y="-38063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rtl="0" algn="l">
                <a:lnSpc>
                  <a:spcPct val="12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7" name="Google Shape;1807;g31a685c015e_4_108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1808" name="Google Shape;1808;g31a685c015e_4_10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g31a685c015e_4_10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0" name="Google Shape;1810;g31a685c015e_4_108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1811" name="Google Shape;1811;g31a685c015e_4_10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DD7E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g31a685c015e_4_10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D7E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3" name="Google Shape;1813;g31a685c015e_4_108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1814" name="Google Shape;1814;g31a685c015e_4_10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980000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g31a685c015e_4_10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6" name="Google Shape;1816;g31a685c015e_4_108"/>
          <p:cNvSpPr/>
          <p:nvPr/>
        </p:nvSpPr>
        <p:spPr>
          <a:xfrm rot="10800000">
            <a:off x="6075498" y="6792006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7" name="Google Shape;1817;g31a685c015e_4_108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1818" name="Google Shape;1818;g31a685c015e_4_108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g31a685c015e_4_108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0" name="Google Shape;1820;g31a685c015e_4_108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1821" name="Google Shape;1821;g31a685c015e_4_108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g31a685c015e_4_108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3" name="Google Shape;1823;g31a685c015e_4_108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1824" name="Google Shape;1824;g31a685c015e_4_10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CC412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g31a685c015e_4_10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g31a685c015e_4_108"/>
          <p:cNvSpPr/>
          <p:nvPr/>
        </p:nvSpPr>
        <p:spPr>
          <a:xfrm rot="10800000">
            <a:off x="6010988" y="6616160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g31a685c015e_4_108"/>
          <p:cNvSpPr txBox="1"/>
          <p:nvPr/>
        </p:nvSpPr>
        <p:spPr>
          <a:xfrm>
            <a:off x="115000" y="332575"/>
            <a:ext cx="52749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Formazione classi prime</a:t>
            </a:r>
            <a:endParaRPr b="1" sz="3462">
              <a:solidFill>
                <a:srgbClr val="191919"/>
              </a:solidFill>
            </a:endParaRPr>
          </a:p>
        </p:txBody>
      </p:sp>
      <p:sp>
        <p:nvSpPr>
          <p:cNvPr id="1828" name="Google Shape;1828;g31a685c015e_4_108"/>
          <p:cNvSpPr txBox="1"/>
          <p:nvPr/>
        </p:nvSpPr>
        <p:spPr>
          <a:xfrm>
            <a:off x="3556675" y="1307225"/>
            <a:ext cx="7872000" cy="4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71">
                <a:solidFill>
                  <a:srgbClr val="FF0000"/>
                </a:solidFill>
              </a:rPr>
              <a:t>gruppi classe singola sede:</a:t>
            </a:r>
            <a:endParaRPr b="1" sz="227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7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1">
                <a:solidFill>
                  <a:srgbClr val="333231"/>
                </a:solidFill>
              </a:rPr>
              <a:t>equa distribuzione numerica tra le  sezioni</a:t>
            </a:r>
            <a:endParaRPr b="1" sz="23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1">
                <a:solidFill>
                  <a:srgbClr val="333231"/>
                </a:solidFill>
              </a:rPr>
              <a:t>equa distribuzione genere</a:t>
            </a:r>
            <a:endParaRPr b="1" sz="23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1">
                <a:solidFill>
                  <a:srgbClr val="333231"/>
                </a:solidFill>
              </a:rPr>
              <a:t>equa distribuzione voti uscita esami terza media</a:t>
            </a:r>
            <a:endParaRPr b="1" sz="23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1">
                <a:solidFill>
                  <a:srgbClr val="333231"/>
                </a:solidFill>
              </a:rPr>
              <a:t>soddisfacimento richiesta reciproca di un compagno</a:t>
            </a:r>
            <a:endParaRPr b="1" sz="23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1">
                <a:solidFill>
                  <a:srgbClr val="333231"/>
                </a:solidFill>
              </a:rPr>
              <a:t>sorteggio (criterio residuale)</a:t>
            </a:r>
            <a:endParaRPr b="1" sz="23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1">
                <a:solidFill>
                  <a:srgbClr val="333231"/>
                </a:solidFill>
              </a:rPr>
              <a:t>        “smistati” da altre scuole: disponibilità residue</a:t>
            </a:r>
            <a:endParaRPr b="1" sz="23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71">
              <a:solidFill>
                <a:srgbClr val="33323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" name="Google Shape;1833;g31a685c015e_4_143"/>
          <p:cNvGrpSpPr/>
          <p:nvPr/>
        </p:nvGrpSpPr>
        <p:grpSpPr>
          <a:xfrm>
            <a:off x="4813875" y="2417226"/>
            <a:ext cx="10050896" cy="4015339"/>
            <a:chOff x="0" y="-38063"/>
            <a:chExt cx="2053760" cy="520837"/>
          </a:xfrm>
        </p:grpSpPr>
        <p:sp>
          <p:nvSpPr>
            <p:cNvPr id="1834" name="Google Shape;1834;g31a685c015e_4_143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g31a685c015e_4_143"/>
            <p:cNvSpPr txBox="1"/>
            <p:nvPr/>
          </p:nvSpPr>
          <p:spPr>
            <a:xfrm>
              <a:off x="76160" y="-38063"/>
              <a:ext cx="1977600" cy="520800"/>
            </a:xfrm>
            <a:prstGeom prst="rect">
              <a:avLst/>
            </a:prstGeom>
            <a:noFill/>
            <a:ln cap="flat" cmpd="sng" w="9525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rtl="0" algn="l">
                <a:lnSpc>
                  <a:spcPct val="12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6" name="Google Shape;1836;g31a685c015e_4_143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1837" name="Google Shape;1837;g31a685c015e_4_1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g31a685c015e_4_14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9" name="Google Shape;1839;g31a685c015e_4_143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1840" name="Google Shape;1840;g31a685c015e_4_1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DD7E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g31a685c015e_4_14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DD7E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2" name="Google Shape;1842;g31a685c015e_4_143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1843" name="Google Shape;1843;g31a685c015e_4_1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980000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g31a685c015e_4_14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5" name="Google Shape;1845;g31a685c015e_4_143"/>
          <p:cNvSpPr/>
          <p:nvPr/>
        </p:nvSpPr>
        <p:spPr>
          <a:xfrm rot="10800000">
            <a:off x="6141936" y="6449206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6" name="Google Shape;1846;g31a685c015e_4_143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1847" name="Google Shape;1847;g31a685c015e_4_143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g31a685c015e_4_143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9" name="Google Shape;1849;g31a685c015e_4_143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0" name="Google Shape;1850;g31a685c015e_4_143"/>
          <p:cNvGrpSpPr/>
          <p:nvPr/>
        </p:nvGrpSpPr>
        <p:grpSpPr>
          <a:xfrm>
            <a:off x="6094013" y="200049"/>
            <a:ext cx="4608832" cy="1871814"/>
            <a:chOff x="0" y="-38100"/>
            <a:chExt cx="1599900" cy="520874"/>
          </a:xfrm>
        </p:grpSpPr>
        <p:sp>
          <p:nvSpPr>
            <p:cNvPr id="1851" name="Google Shape;1851;g31a685c015e_4_143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g31a685c015e_4_143"/>
            <p:cNvSpPr txBox="1"/>
            <p:nvPr/>
          </p:nvSpPr>
          <p:spPr>
            <a:xfrm>
              <a:off x="0" y="-38100"/>
              <a:ext cx="1599900" cy="4146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3" name="Google Shape;1853;g31a685c015e_4_143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1854" name="Google Shape;1854;g31a685c015e_4_143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g31a685c015e_4_143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6" name="Google Shape;1856;g31a685c015e_4_143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1857" name="Google Shape;1857;g31a685c015e_4_1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CC412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g31a685c015e_4_14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9" name="Google Shape;1859;g31a685c015e_4_143"/>
          <p:cNvSpPr/>
          <p:nvPr/>
        </p:nvSpPr>
        <p:spPr>
          <a:xfrm>
            <a:off x="5599425" y="666478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g31a685c015e_4_143"/>
          <p:cNvSpPr txBox="1"/>
          <p:nvPr/>
        </p:nvSpPr>
        <p:spPr>
          <a:xfrm>
            <a:off x="324525" y="1021225"/>
            <a:ext cx="52749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Formazione classi opzione Cambridge</a:t>
            </a:r>
            <a:endParaRPr b="1" sz="3462">
              <a:solidFill>
                <a:srgbClr val="191919"/>
              </a:solidFill>
            </a:endParaRPr>
          </a:p>
        </p:txBody>
      </p:sp>
      <p:sp>
        <p:nvSpPr>
          <p:cNvPr id="1861" name="Google Shape;1861;g31a685c015e_4_143"/>
          <p:cNvSpPr txBox="1"/>
          <p:nvPr/>
        </p:nvSpPr>
        <p:spPr>
          <a:xfrm>
            <a:off x="6449300" y="354925"/>
            <a:ext cx="32949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70">
                <a:solidFill>
                  <a:srgbClr val="333231"/>
                </a:solidFill>
              </a:rPr>
              <a:t>graduatoria in caso di esubero rispetto alla capienza di due classi</a:t>
            </a:r>
            <a:endParaRPr b="1" sz="1870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71">
              <a:solidFill>
                <a:srgbClr val="333231"/>
              </a:solidFill>
            </a:endParaRPr>
          </a:p>
        </p:txBody>
      </p:sp>
      <p:sp>
        <p:nvSpPr>
          <p:cNvPr id="1862" name="Google Shape;1862;g31a685c015e_4_143"/>
          <p:cNvSpPr txBox="1"/>
          <p:nvPr/>
        </p:nvSpPr>
        <p:spPr>
          <a:xfrm>
            <a:off x="4943325" y="2750150"/>
            <a:ext cx="6910200" cy="3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70">
                <a:solidFill>
                  <a:srgbClr val="333231"/>
                </a:solidFill>
              </a:rPr>
              <a:t>certificato B2 o superiore: </a:t>
            </a:r>
            <a:r>
              <a:rPr b="1" lang="en-US" sz="1870">
                <a:solidFill>
                  <a:srgbClr val="FF0000"/>
                </a:solidFill>
              </a:rPr>
              <a:t>25 pt</a:t>
            </a:r>
            <a:endParaRPr b="1" sz="187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70">
                <a:solidFill>
                  <a:srgbClr val="333231"/>
                </a:solidFill>
              </a:rPr>
              <a:t>certificato B1: </a:t>
            </a:r>
            <a:r>
              <a:rPr b="1" lang="en-US" sz="1870">
                <a:solidFill>
                  <a:srgbClr val="FF0000"/>
                </a:solidFill>
              </a:rPr>
              <a:t>15 pt</a:t>
            </a:r>
            <a:endParaRPr b="1" sz="187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70">
                <a:solidFill>
                  <a:srgbClr val="333231"/>
                </a:solidFill>
              </a:rPr>
              <a:t>certificato inferiore al B1: </a:t>
            </a:r>
            <a:r>
              <a:rPr b="1" lang="en-US" sz="1870">
                <a:solidFill>
                  <a:srgbClr val="FF0000"/>
                </a:solidFill>
              </a:rPr>
              <a:t>0 pt</a:t>
            </a:r>
            <a:endParaRPr b="1" sz="187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70">
                <a:solidFill>
                  <a:srgbClr val="333231"/>
                </a:solidFill>
              </a:rPr>
              <a:t>medie opzione Cambridge:  </a:t>
            </a:r>
            <a:r>
              <a:rPr b="1" lang="en-US" sz="1870">
                <a:solidFill>
                  <a:srgbClr val="FF0000"/>
                </a:solidFill>
              </a:rPr>
              <a:t>4 pt </a:t>
            </a:r>
            <a:r>
              <a:rPr b="1" lang="en-US" sz="1870">
                <a:solidFill>
                  <a:srgbClr val="333231"/>
                </a:solidFill>
              </a:rPr>
              <a:t>ogni anno</a:t>
            </a:r>
            <a:endParaRPr b="1" sz="18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70">
                <a:solidFill>
                  <a:srgbClr val="333231"/>
                </a:solidFill>
              </a:rPr>
              <a:t>medie internazionali in inglese: </a:t>
            </a:r>
            <a:r>
              <a:rPr b="1" lang="en-US" sz="1870">
                <a:solidFill>
                  <a:srgbClr val="FF0000"/>
                </a:solidFill>
              </a:rPr>
              <a:t>25 pt + 5 pt</a:t>
            </a:r>
            <a:r>
              <a:rPr b="1" lang="en-US" sz="1870">
                <a:solidFill>
                  <a:srgbClr val="333231"/>
                </a:solidFill>
              </a:rPr>
              <a:t> se primaria </a:t>
            </a:r>
            <a:endParaRPr b="1" sz="15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71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333231"/>
                </a:solidFill>
              </a:rPr>
              <a:t>I</a:t>
            </a:r>
            <a:r>
              <a:rPr b="1" lang="en-US" sz="1770">
                <a:solidFill>
                  <a:srgbClr val="333231"/>
                </a:solidFill>
              </a:rPr>
              <a:t>n caso di pari punteggio si considererà </a:t>
            </a:r>
            <a:endParaRPr b="1" sz="17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70">
                <a:solidFill>
                  <a:srgbClr val="333231"/>
                </a:solidFill>
              </a:rPr>
              <a:t>il voto della certificazione linguistica, da consegnare comunque entro il 31 maggio</a:t>
            </a:r>
            <a:endParaRPr b="1" sz="17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70">
                <a:solidFill>
                  <a:srgbClr val="333231"/>
                </a:solidFill>
              </a:rPr>
              <a:t>sorteggio residuale</a:t>
            </a:r>
            <a:endParaRPr b="1" sz="1770">
              <a:solidFill>
                <a:srgbClr val="333231"/>
              </a:solidFill>
            </a:endParaRPr>
          </a:p>
          <a:p>
            <a:pPr indent="0" lvl="0" marL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71">
              <a:solidFill>
                <a:srgbClr val="33323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g31a685c015e_3_64"/>
          <p:cNvGrpSpPr/>
          <p:nvPr/>
        </p:nvGrpSpPr>
        <p:grpSpPr>
          <a:xfrm>
            <a:off x="5997689" y="3616522"/>
            <a:ext cx="3820848" cy="1500482"/>
            <a:chOff x="0" y="-38100"/>
            <a:chExt cx="1326361" cy="520874"/>
          </a:xfrm>
        </p:grpSpPr>
        <p:sp>
          <p:nvSpPr>
            <p:cNvPr id="217" name="Google Shape;217;g31a685c015e_3_6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g31a685c015e_3_6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g31a685c015e_3_64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220" name="Google Shape;220;g31a685c015e_3_6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g31a685c015e_3_6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g31a685c015e_3_64"/>
          <p:cNvGrpSpPr/>
          <p:nvPr/>
        </p:nvGrpSpPr>
        <p:grpSpPr>
          <a:xfrm>
            <a:off x="2229492" y="4591130"/>
            <a:ext cx="301630" cy="301630"/>
            <a:chOff x="0" y="0"/>
            <a:chExt cx="812800" cy="812800"/>
          </a:xfrm>
        </p:grpSpPr>
        <p:sp>
          <p:nvSpPr>
            <p:cNvPr id="223" name="Google Shape;223;g31a685c015e_3_6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g31a685c015e_3_6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g31a685c015e_3_64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226" name="Google Shape;226;g31a685c015e_3_6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rgbClr val="FFE599">
                  <a:alpha val="3255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31a685c015e_3_6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g31a685c015e_3_64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229" name="Google Shape;229;g31a685c015e_3_64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g31a685c015e_3_64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g31a685c015e_3_64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g31a685c015e_3_64"/>
          <p:cNvGrpSpPr/>
          <p:nvPr/>
        </p:nvGrpSpPr>
        <p:grpSpPr>
          <a:xfrm>
            <a:off x="6075126" y="77675"/>
            <a:ext cx="3820848" cy="1500482"/>
            <a:chOff x="0" y="-38100"/>
            <a:chExt cx="1326361" cy="520874"/>
          </a:xfrm>
        </p:grpSpPr>
        <p:sp>
          <p:nvSpPr>
            <p:cNvPr id="233" name="Google Shape;233;g31a685c015e_3_6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g31a685c015e_3_6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g31a685c015e_3_64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236" name="Google Shape;236;g31a685c015e_3_64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g31a685c015e_3_64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g31a685c015e_3_64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g31a685c015e_3_64"/>
          <p:cNvGrpSpPr/>
          <p:nvPr/>
        </p:nvGrpSpPr>
        <p:grpSpPr>
          <a:xfrm>
            <a:off x="5997689" y="1748472"/>
            <a:ext cx="3820848" cy="1500482"/>
            <a:chOff x="0" y="-38100"/>
            <a:chExt cx="1326361" cy="520874"/>
          </a:xfrm>
        </p:grpSpPr>
        <p:sp>
          <p:nvSpPr>
            <p:cNvPr id="240" name="Google Shape;240;g31a685c015e_3_6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g31a685c015e_3_6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g31a685c015e_3_64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243" name="Google Shape;243;g31a685c015e_3_64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g31a685c015e_3_64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g31a685c015e_3_64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g31a685c015e_3_64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247" name="Google Shape;247;g31a685c015e_3_6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g31a685c015e_3_6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g31a685c015e_3_64"/>
          <p:cNvSpPr/>
          <p:nvPr/>
        </p:nvSpPr>
        <p:spPr>
          <a:xfrm rot="10800000">
            <a:off x="6273897" y="517343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g31a685c015e_3_64"/>
          <p:cNvGrpSpPr/>
          <p:nvPr/>
        </p:nvGrpSpPr>
        <p:grpSpPr>
          <a:xfrm>
            <a:off x="558400" y="2131524"/>
            <a:ext cx="3820848" cy="1317186"/>
            <a:chOff x="0" y="-38100"/>
            <a:chExt cx="1326361" cy="520874"/>
          </a:xfrm>
        </p:grpSpPr>
        <p:sp>
          <p:nvSpPr>
            <p:cNvPr id="251" name="Google Shape;251;g31a685c015e_3_64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g31a685c015e_3_64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g31a685c015e_3_64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254" name="Google Shape;254;g31a685c015e_3_64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31a685c015e_3_64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g31a685c015e_3_64"/>
          <p:cNvSpPr/>
          <p:nvPr/>
        </p:nvSpPr>
        <p:spPr>
          <a:xfrm>
            <a:off x="5599425" y="666478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1a685c015e_3_64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1a685c015e_3_64"/>
          <p:cNvSpPr/>
          <p:nvPr/>
        </p:nvSpPr>
        <p:spPr>
          <a:xfrm>
            <a:off x="5665919" y="4094184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1a685c015e_3_64"/>
          <p:cNvSpPr txBox="1"/>
          <p:nvPr/>
        </p:nvSpPr>
        <p:spPr>
          <a:xfrm>
            <a:off x="676484" y="655426"/>
            <a:ext cx="4231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</a:rPr>
              <a:t>Possibilità di visitare le sedi</a:t>
            </a:r>
            <a:endParaRPr/>
          </a:p>
        </p:txBody>
      </p:sp>
      <p:sp>
        <p:nvSpPr>
          <p:cNvPr id="260" name="Google Shape;260;g31a685c015e_3_64"/>
          <p:cNvSpPr txBox="1"/>
          <p:nvPr/>
        </p:nvSpPr>
        <p:spPr>
          <a:xfrm>
            <a:off x="6625925" y="706425"/>
            <a:ext cx="3138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prof.ssa PIERA BARCACCIA</a:t>
            </a:r>
            <a:endParaRPr b="1" sz="1266">
              <a:solidFill>
                <a:srgbClr val="231F20"/>
              </a:solidFill>
            </a:endParaRPr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1a685c015e_3_64"/>
          <p:cNvSpPr txBox="1"/>
          <p:nvPr/>
        </p:nvSpPr>
        <p:spPr>
          <a:xfrm>
            <a:off x="6625924" y="357652"/>
            <a:ext cx="2904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via dei Giuochi Istmici</a:t>
            </a:r>
            <a:endParaRPr/>
          </a:p>
        </p:txBody>
      </p:sp>
      <p:sp>
        <p:nvSpPr>
          <p:cNvPr id="262" name="Google Shape;262;g31a685c015e_3_64"/>
          <p:cNvSpPr txBox="1"/>
          <p:nvPr/>
        </p:nvSpPr>
        <p:spPr>
          <a:xfrm>
            <a:off x="6580975" y="2390500"/>
            <a:ext cx="32463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prof.ssa DANIELA SCOLOZZI</a:t>
            </a:r>
            <a:endParaRPr b="1" sz="1266">
              <a:solidFill>
                <a:srgbClr val="231F20"/>
              </a:solidFill>
            </a:endParaRPr>
          </a:p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1a685c015e_3_64"/>
          <p:cNvSpPr txBox="1"/>
          <p:nvPr/>
        </p:nvSpPr>
        <p:spPr>
          <a:xfrm>
            <a:off x="6572460" y="2068070"/>
            <a:ext cx="2909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via dei Robilant</a:t>
            </a:r>
            <a:endParaRPr/>
          </a:p>
        </p:txBody>
      </p:sp>
      <p:sp>
        <p:nvSpPr>
          <p:cNvPr id="264" name="Google Shape;264;g31a685c015e_3_64"/>
          <p:cNvSpPr txBox="1"/>
          <p:nvPr/>
        </p:nvSpPr>
        <p:spPr>
          <a:xfrm>
            <a:off x="6595251" y="4201698"/>
            <a:ext cx="28641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</a:rPr>
              <a:t>prof. PIERLUIGI DI CLEMENTE</a:t>
            </a:r>
            <a:endParaRPr/>
          </a:p>
        </p:txBody>
      </p:sp>
      <p:sp>
        <p:nvSpPr>
          <p:cNvPr id="265" name="Google Shape;265;g31a685c015e_3_64"/>
          <p:cNvSpPr txBox="1"/>
          <p:nvPr/>
        </p:nvSpPr>
        <p:spPr>
          <a:xfrm>
            <a:off x="6580985" y="3884955"/>
            <a:ext cx="32463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</a:rPr>
              <a:t>via Gosio</a:t>
            </a:r>
            <a:endParaRPr/>
          </a:p>
        </p:txBody>
      </p:sp>
      <p:sp>
        <p:nvSpPr>
          <p:cNvPr id="266" name="Google Shape;266;g31a685c015e_3_64"/>
          <p:cNvSpPr txBox="1"/>
          <p:nvPr/>
        </p:nvSpPr>
        <p:spPr>
          <a:xfrm>
            <a:off x="757175" y="2465125"/>
            <a:ext cx="34233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1">
                <a:solidFill>
                  <a:srgbClr val="333231"/>
                </a:solidFill>
              </a:rPr>
              <a:t>il LUNEDì alle ore 14.00</a:t>
            </a:r>
            <a:endParaRPr b="1" sz="2371">
              <a:solidFill>
                <a:srgbClr val="333231"/>
              </a:solidFill>
            </a:endParaRPr>
          </a:p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70">
                <a:solidFill>
                  <a:srgbClr val="333231"/>
                </a:solidFill>
              </a:rPr>
              <a:t>dal 2 dicembre a fine gennaio</a:t>
            </a:r>
            <a:endParaRPr b="1" sz="1870">
              <a:solidFill>
                <a:srgbClr val="33323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a685c015e_0_30"/>
          <p:cNvSpPr/>
          <p:nvPr/>
        </p:nvSpPr>
        <p:spPr>
          <a:xfrm>
            <a:off x="0" y="0"/>
            <a:ext cx="12207240" cy="6866573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79" l="0" r="0" t="-94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1a685c015e_0_30"/>
          <p:cNvSpPr/>
          <p:nvPr/>
        </p:nvSpPr>
        <p:spPr>
          <a:xfrm>
            <a:off x="9996200" y="2450373"/>
            <a:ext cx="2198545" cy="4413137"/>
          </a:xfrm>
          <a:custGeom>
            <a:rect b="b" l="l" r="r" t="t"/>
            <a:pathLst>
              <a:path extrusionOk="0"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g31a685c015e_0_30"/>
          <p:cNvGrpSpPr/>
          <p:nvPr/>
        </p:nvGrpSpPr>
        <p:grpSpPr>
          <a:xfrm>
            <a:off x="-1576247" y="-1649397"/>
            <a:ext cx="3718966" cy="3718966"/>
            <a:chOff x="0" y="0"/>
            <a:chExt cx="812800" cy="812800"/>
          </a:xfrm>
        </p:grpSpPr>
        <p:sp>
          <p:nvSpPr>
            <p:cNvPr id="274" name="Google Shape;274;g31a685c015e_0_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g31a685c015e_0_3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g31a685c015e_0_30"/>
          <p:cNvGrpSpPr/>
          <p:nvPr/>
        </p:nvGrpSpPr>
        <p:grpSpPr>
          <a:xfrm>
            <a:off x="837567" y="2584646"/>
            <a:ext cx="673811" cy="673811"/>
            <a:chOff x="0" y="0"/>
            <a:chExt cx="812800" cy="812800"/>
          </a:xfrm>
        </p:grpSpPr>
        <p:sp>
          <p:nvSpPr>
            <p:cNvPr id="277" name="Google Shape;277;g31a685c015e_0_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g31a685c015e_0_3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g31a685c015e_0_30"/>
          <p:cNvGrpSpPr/>
          <p:nvPr/>
        </p:nvGrpSpPr>
        <p:grpSpPr>
          <a:xfrm>
            <a:off x="3237357" y="2160223"/>
            <a:ext cx="5717447" cy="3262339"/>
            <a:chOff x="0" y="-28575"/>
            <a:chExt cx="2258700" cy="1288800"/>
          </a:xfrm>
        </p:grpSpPr>
        <p:sp>
          <p:nvSpPr>
            <p:cNvPr id="280" name="Google Shape;280;g31a685c015e_0_30"/>
            <p:cNvSpPr/>
            <p:nvPr/>
          </p:nvSpPr>
          <p:spPr>
            <a:xfrm>
              <a:off x="0" y="0"/>
              <a:ext cx="2258682" cy="1260219"/>
            </a:xfrm>
            <a:custGeom>
              <a:rect b="b" l="l" r="r" t="t"/>
              <a:pathLst>
                <a:path extrusionOk="0" h="1260219" w="2258682">
                  <a:moveTo>
                    <a:pt x="37013" y="0"/>
                  </a:moveTo>
                  <a:lnTo>
                    <a:pt x="2221669" y="0"/>
                  </a:lnTo>
                  <a:cubicBezTo>
                    <a:pt x="2231485" y="0"/>
                    <a:pt x="2240899" y="3900"/>
                    <a:pt x="2247841" y="10841"/>
                  </a:cubicBezTo>
                  <a:cubicBezTo>
                    <a:pt x="2254782" y="17782"/>
                    <a:pt x="2258682" y="27196"/>
                    <a:pt x="2258682" y="37013"/>
                  </a:cubicBezTo>
                  <a:lnTo>
                    <a:pt x="2258682" y="1223207"/>
                  </a:lnTo>
                  <a:cubicBezTo>
                    <a:pt x="2258682" y="1233023"/>
                    <a:pt x="2254782" y="1242437"/>
                    <a:pt x="2247841" y="1249378"/>
                  </a:cubicBezTo>
                  <a:cubicBezTo>
                    <a:pt x="2240899" y="1256320"/>
                    <a:pt x="2231485" y="1260219"/>
                    <a:pt x="2221669" y="1260219"/>
                  </a:cubicBezTo>
                  <a:lnTo>
                    <a:pt x="37013" y="1260219"/>
                  </a:lnTo>
                  <a:cubicBezTo>
                    <a:pt x="16571" y="1260219"/>
                    <a:pt x="0" y="1243648"/>
                    <a:pt x="0" y="1223207"/>
                  </a:cubicBezTo>
                  <a:lnTo>
                    <a:pt x="0" y="37013"/>
                  </a:lnTo>
                  <a:cubicBezTo>
                    <a:pt x="0" y="27196"/>
                    <a:pt x="3900" y="17782"/>
                    <a:pt x="10841" y="10841"/>
                  </a:cubicBezTo>
                  <a:cubicBezTo>
                    <a:pt x="17782" y="3900"/>
                    <a:pt x="27196" y="0"/>
                    <a:pt x="37013" y="0"/>
                  </a:cubicBezTo>
                  <a:close/>
                </a:path>
              </a:pathLst>
            </a:custGeom>
            <a:solidFill>
              <a:srgbClr val="106861"/>
            </a:solidFill>
            <a:ln cap="rnd" cmpd="sng" w="666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g31a685c015e_0_30"/>
            <p:cNvSpPr txBox="1"/>
            <p:nvPr/>
          </p:nvSpPr>
          <p:spPr>
            <a:xfrm>
              <a:off x="0" y="-28575"/>
              <a:ext cx="2258700" cy="128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g31a685c015e_0_30"/>
          <p:cNvSpPr txBox="1"/>
          <p:nvPr/>
        </p:nvSpPr>
        <p:spPr>
          <a:xfrm>
            <a:off x="3391209" y="2785648"/>
            <a:ext cx="5409600" cy="20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Gli ambienti di apprendimento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g31a685c015e_3_6"/>
          <p:cNvGrpSpPr/>
          <p:nvPr/>
        </p:nvGrpSpPr>
        <p:grpSpPr>
          <a:xfrm>
            <a:off x="-1331424" y="4717092"/>
            <a:ext cx="3718966" cy="3718966"/>
            <a:chOff x="0" y="0"/>
            <a:chExt cx="812800" cy="812800"/>
          </a:xfrm>
        </p:grpSpPr>
        <p:sp>
          <p:nvSpPr>
            <p:cNvPr id="288" name="Google Shape;288;g31a685c015e_3_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00B05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g31a685c015e_3_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g31a685c015e_3_6"/>
          <p:cNvGrpSpPr/>
          <p:nvPr/>
        </p:nvGrpSpPr>
        <p:grpSpPr>
          <a:xfrm>
            <a:off x="2456117" y="4670555"/>
            <a:ext cx="301630" cy="301630"/>
            <a:chOff x="0" y="0"/>
            <a:chExt cx="812800" cy="812800"/>
          </a:xfrm>
        </p:grpSpPr>
        <p:sp>
          <p:nvSpPr>
            <p:cNvPr id="291" name="Google Shape;291;g31a685c015e_3_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31a685c015e_3_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g31a685c015e_3_6"/>
          <p:cNvGrpSpPr/>
          <p:nvPr/>
        </p:nvGrpSpPr>
        <p:grpSpPr>
          <a:xfrm>
            <a:off x="10074871" y="-2469376"/>
            <a:ext cx="3334756" cy="3334756"/>
            <a:chOff x="0" y="0"/>
            <a:chExt cx="812800" cy="812800"/>
          </a:xfrm>
        </p:grpSpPr>
        <p:sp>
          <p:nvSpPr>
            <p:cNvPr id="294" name="Google Shape;294;g31a685c015e_3_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550"/>
              </a:srgbClr>
            </a:solidFill>
            <a:ln cap="sq" cmpd="sng" w="742950">
              <a:solidFill>
                <a:schemeClr val="accent6">
                  <a:alpha val="3255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g31a685c015e_3_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g31a685c015e_3_6"/>
          <p:cNvSpPr/>
          <p:nvPr/>
        </p:nvSpPr>
        <p:spPr>
          <a:xfrm rot="10800000">
            <a:off x="6075498" y="6792006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g31a685c015e_3_6"/>
          <p:cNvGrpSpPr/>
          <p:nvPr/>
        </p:nvGrpSpPr>
        <p:grpSpPr>
          <a:xfrm>
            <a:off x="6075126" y="5206748"/>
            <a:ext cx="3820848" cy="1500482"/>
            <a:chOff x="0" y="-38100"/>
            <a:chExt cx="1326361" cy="520874"/>
          </a:xfrm>
        </p:grpSpPr>
        <p:sp>
          <p:nvSpPr>
            <p:cNvPr id="298" name="Google Shape;298;g31a685c015e_3_6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31a685c015e_3_6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g31a685c015e_3_6"/>
          <p:cNvGrpSpPr/>
          <p:nvPr/>
        </p:nvGrpSpPr>
        <p:grpSpPr>
          <a:xfrm>
            <a:off x="5599335" y="5325393"/>
            <a:ext cx="818701" cy="1107191"/>
            <a:chOff x="0" y="-114300"/>
            <a:chExt cx="323431" cy="437400"/>
          </a:xfrm>
        </p:grpSpPr>
        <p:sp>
          <p:nvSpPr>
            <p:cNvPr id="301" name="Google Shape;301;g31a685c015e_3_6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31a685c015e_3_6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g31a685c015e_3_6"/>
          <p:cNvSpPr/>
          <p:nvPr/>
        </p:nvSpPr>
        <p:spPr>
          <a:xfrm rot="10800000">
            <a:off x="6141946" y="1533303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Google Shape;304;g31a685c015e_3_6"/>
          <p:cNvGrpSpPr/>
          <p:nvPr/>
        </p:nvGrpSpPr>
        <p:grpSpPr>
          <a:xfrm>
            <a:off x="6075126" y="77675"/>
            <a:ext cx="3820848" cy="1500482"/>
            <a:chOff x="0" y="-38100"/>
            <a:chExt cx="1326361" cy="520874"/>
          </a:xfrm>
        </p:grpSpPr>
        <p:sp>
          <p:nvSpPr>
            <p:cNvPr id="305" name="Google Shape;305;g31a685c015e_3_6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1068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31a685c015e_3_6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g31a685c015e_3_6"/>
          <p:cNvGrpSpPr/>
          <p:nvPr/>
        </p:nvGrpSpPr>
        <p:grpSpPr>
          <a:xfrm>
            <a:off x="5665784" y="200039"/>
            <a:ext cx="818701" cy="1107191"/>
            <a:chOff x="0" y="-114300"/>
            <a:chExt cx="323431" cy="437400"/>
          </a:xfrm>
        </p:grpSpPr>
        <p:sp>
          <p:nvSpPr>
            <p:cNvPr id="308" name="Google Shape;308;g31a685c015e_3_6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g31a685c015e_3_6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g31a685c015e_3_6"/>
          <p:cNvSpPr/>
          <p:nvPr/>
        </p:nvSpPr>
        <p:spPr>
          <a:xfrm rot="10800000">
            <a:off x="6141946" y="3305367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g31a685c015e_3_6"/>
          <p:cNvGrpSpPr/>
          <p:nvPr/>
        </p:nvGrpSpPr>
        <p:grpSpPr>
          <a:xfrm>
            <a:off x="6075126" y="1765097"/>
            <a:ext cx="3820848" cy="1500482"/>
            <a:chOff x="0" y="-38100"/>
            <a:chExt cx="1326361" cy="520874"/>
          </a:xfrm>
        </p:grpSpPr>
        <p:sp>
          <p:nvSpPr>
            <p:cNvPr id="312" name="Google Shape;312;g31a685c015e_3_6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g31a685c015e_3_6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rgbClr val="AEE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g31a685c015e_3_6"/>
          <p:cNvGrpSpPr/>
          <p:nvPr/>
        </p:nvGrpSpPr>
        <p:grpSpPr>
          <a:xfrm>
            <a:off x="5665784" y="1887460"/>
            <a:ext cx="818701" cy="1107191"/>
            <a:chOff x="0" y="-114300"/>
            <a:chExt cx="323431" cy="437400"/>
          </a:xfrm>
        </p:grpSpPr>
        <p:sp>
          <p:nvSpPr>
            <p:cNvPr id="315" name="Google Shape;315;g31a685c015e_3_6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g31a685c015e_3_6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g31a685c015e_3_6"/>
          <p:cNvSpPr/>
          <p:nvPr/>
        </p:nvSpPr>
        <p:spPr>
          <a:xfrm>
            <a:off x="5799211" y="4030010"/>
            <a:ext cx="561823" cy="561823"/>
          </a:xfrm>
          <a:custGeom>
            <a:rect b="b" l="l" r="r" t="t"/>
            <a:pathLst>
              <a:path extrusionOk="0" h="841683" w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g31a685c015e_3_6"/>
          <p:cNvGrpSpPr/>
          <p:nvPr/>
        </p:nvGrpSpPr>
        <p:grpSpPr>
          <a:xfrm>
            <a:off x="3206224" y="5592502"/>
            <a:ext cx="788985" cy="788985"/>
            <a:chOff x="0" y="0"/>
            <a:chExt cx="812800" cy="812800"/>
          </a:xfrm>
        </p:grpSpPr>
        <p:sp>
          <p:nvSpPr>
            <p:cNvPr id="319" name="Google Shape;319;g31a685c015e_3_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 cmpd="sng" w="742950">
              <a:solidFill>
                <a:srgbClr val="10686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g31a685c015e_3_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g31a685c015e_3_6"/>
          <p:cNvSpPr/>
          <p:nvPr/>
        </p:nvSpPr>
        <p:spPr>
          <a:xfrm rot="10800000">
            <a:off x="6010988" y="6616160"/>
            <a:ext cx="3423316" cy="254742"/>
          </a:xfrm>
          <a:custGeom>
            <a:rect b="b" l="l" r="r" t="t"/>
            <a:pathLst>
              <a:path extrusionOk="0" h="381636" w="5128563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863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g31a685c015e_3_6"/>
          <p:cNvGrpSpPr/>
          <p:nvPr/>
        </p:nvGrpSpPr>
        <p:grpSpPr>
          <a:xfrm>
            <a:off x="6075126" y="3505455"/>
            <a:ext cx="3820848" cy="1500482"/>
            <a:chOff x="0" y="-38100"/>
            <a:chExt cx="1326361" cy="520874"/>
          </a:xfrm>
        </p:grpSpPr>
        <p:sp>
          <p:nvSpPr>
            <p:cNvPr id="323" name="Google Shape;323;g31a685c015e_3_6"/>
            <p:cNvSpPr/>
            <p:nvPr/>
          </p:nvSpPr>
          <p:spPr>
            <a:xfrm>
              <a:off x="0" y="0"/>
              <a:ext cx="1326361" cy="482774"/>
            </a:xfrm>
            <a:custGeom>
              <a:rect b="b" l="l" r="r" t="t"/>
              <a:pathLst>
                <a:path extrusionOk="0" h="482774" w="1326361">
                  <a:moveTo>
                    <a:pt x="43226" y="0"/>
                  </a:moveTo>
                  <a:lnTo>
                    <a:pt x="1283135" y="0"/>
                  </a:lnTo>
                  <a:cubicBezTo>
                    <a:pt x="1294599" y="0"/>
                    <a:pt x="1305594" y="4554"/>
                    <a:pt x="1313701" y="12661"/>
                  </a:cubicBezTo>
                  <a:cubicBezTo>
                    <a:pt x="1321807" y="20767"/>
                    <a:pt x="1326361" y="31762"/>
                    <a:pt x="1326361" y="43226"/>
                  </a:cubicBezTo>
                  <a:lnTo>
                    <a:pt x="1326361" y="439547"/>
                  </a:lnTo>
                  <a:cubicBezTo>
                    <a:pt x="1326361" y="451012"/>
                    <a:pt x="1321807" y="462007"/>
                    <a:pt x="1313701" y="470113"/>
                  </a:cubicBezTo>
                  <a:cubicBezTo>
                    <a:pt x="1305594" y="478220"/>
                    <a:pt x="1294599" y="482774"/>
                    <a:pt x="1283135" y="482774"/>
                  </a:cubicBezTo>
                  <a:lnTo>
                    <a:pt x="43226" y="482774"/>
                  </a:lnTo>
                  <a:cubicBezTo>
                    <a:pt x="31762" y="482774"/>
                    <a:pt x="20767" y="478220"/>
                    <a:pt x="12661" y="470113"/>
                  </a:cubicBezTo>
                  <a:cubicBezTo>
                    <a:pt x="4554" y="462007"/>
                    <a:pt x="0" y="451012"/>
                    <a:pt x="0" y="439547"/>
                  </a:cubicBezTo>
                  <a:lnTo>
                    <a:pt x="0" y="43226"/>
                  </a:lnTo>
                  <a:cubicBezTo>
                    <a:pt x="0" y="31762"/>
                    <a:pt x="4554" y="20767"/>
                    <a:pt x="12661" y="12661"/>
                  </a:cubicBezTo>
                  <a:cubicBezTo>
                    <a:pt x="20767" y="4554"/>
                    <a:pt x="31762" y="0"/>
                    <a:pt x="432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g31a685c015e_3_6"/>
            <p:cNvSpPr txBox="1"/>
            <p:nvPr/>
          </p:nvSpPr>
          <p:spPr>
            <a:xfrm>
              <a:off x="0" y="-38100"/>
              <a:ext cx="1326300" cy="5208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g31a685c015e_3_6"/>
          <p:cNvGrpSpPr/>
          <p:nvPr/>
        </p:nvGrpSpPr>
        <p:grpSpPr>
          <a:xfrm>
            <a:off x="5599335" y="3636219"/>
            <a:ext cx="818701" cy="1107191"/>
            <a:chOff x="0" y="-114300"/>
            <a:chExt cx="323431" cy="437400"/>
          </a:xfrm>
        </p:grpSpPr>
        <p:sp>
          <p:nvSpPr>
            <p:cNvPr id="326" name="Google Shape;326;g31a685c015e_3_6"/>
            <p:cNvSpPr/>
            <p:nvPr/>
          </p:nvSpPr>
          <p:spPr>
            <a:xfrm>
              <a:off x="0" y="0"/>
              <a:ext cx="323431" cy="323032"/>
            </a:xfrm>
            <a:custGeom>
              <a:rect b="b" l="l" r="r" t="t"/>
              <a:pathLst>
                <a:path extrusionOk="0" h="323032" w="323431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g31a685c015e_3_6"/>
            <p:cNvSpPr txBox="1"/>
            <p:nvPr/>
          </p:nvSpPr>
          <p:spPr>
            <a:xfrm>
              <a:off x="0" y="-114300"/>
              <a:ext cx="3234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44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g31a685c015e_3_6"/>
          <p:cNvSpPr/>
          <p:nvPr/>
        </p:nvSpPr>
        <p:spPr>
          <a:xfrm>
            <a:off x="5599425" y="666478"/>
            <a:ext cx="886150" cy="499467"/>
          </a:xfrm>
          <a:custGeom>
            <a:rect b="b" l="l" r="r" t="t"/>
            <a:pathLst>
              <a:path extrusionOk="0" h="748265" w="1327566">
                <a:moveTo>
                  <a:pt x="0" y="0"/>
                </a:moveTo>
                <a:lnTo>
                  <a:pt x="1327566" y="0"/>
                </a:lnTo>
                <a:lnTo>
                  <a:pt x="1327566" y="748265"/>
                </a:lnTo>
                <a:lnTo>
                  <a:pt x="0" y="748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1a685c015e_3_6"/>
          <p:cNvSpPr/>
          <p:nvPr/>
        </p:nvSpPr>
        <p:spPr>
          <a:xfrm>
            <a:off x="5764093" y="2283642"/>
            <a:ext cx="622844" cy="604725"/>
          </a:xfrm>
          <a:custGeom>
            <a:rect b="b" l="l" r="r" t="t"/>
            <a:pathLst>
              <a:path extrusionOk="0" h="905955" w="933100">
                <a:moveTo>
                  <a:pt x="0" y="0"/>
                </a:moveTo>
                <a:lnTo>
                  <a:pt x="933100" y="0"/>
                </a:lnTo>
                <a:lnTo>
                  <a:pt x="933100" y="905955"/>
                </a:lnTo>
                <a:lnTo>
                  <a:pt x="0" y="90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1a685c015e_3_6"/>
          <p:cNvSpPr/>
          <p:nvPr/>
        </p:nvSpPr>
        <p:spPr>
          <a:xfrm>
            <a:off x="5639144" y="4105659"/>
            <a:ext cx="753178" cy="509422"/>
          </a:xfrm>
          <a:custGeom>
            <a:rect b="b" l="l" r="r" t="t"/>
            <a:pathLst>
              <a:path extrusionOk="0" h="763179" w="1128356">
                <a:moveTo>
                  <a:pt x="0" y="0"/>
                </a:moveTo>
                <a:lnTo>
                  <a:pt x="1128355" y="0"/>
                </a:lnTo>
                <a:lnTo>
                  <a:pt x="1128355" y="763179"/>
                </a:lnTo>
                <a:lnTo>
                  <a:pt x="0" y="763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31a685c015e_3_6"/>
          <p:cNvSpPr/>
          <p:nvPr/>
        </p:nvSpPr>
        <p:spPr>
          <a:xfrm>
            <a:off x="5635602" y="5730251"/>
            <a:ext cx="813706" cy="587348"/>
          </a:xfrm>
          <a:custGeom>
            <a:rect b="b" l="l" r="r" t="t"/>
            <a:pathLst>
              <a:path extrusionOk="0" h="879922" w="1219035">
                <a:moveTo>
                  <a:pt x="0" y="0"/>
                </a:moveTo>
                <a:lnTo>
                  <a:pt x="1219035" y="0"/>
                </a:lnTo>
                <a:lnTo>
                  <a:pt x="1219035" y="879921"/>
                </a:lnTo>
                <a:lnTo>
                  <a:pt x="0" y="879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31a685c015e_3_6"/>
          <p:cNvSpPr txBox="1"/>
          <p:nvPr/>
        </p:nvSpPr>
        <p:spPr>
          <a:xfrm>
            <a:off x="696184" y="1852451"/>
            <a:ext cx="4231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2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BIblioteche</a:t>
            </a:r>
            <a:endParaRPr/>
          </a:p>
        </p:txBody>
      </p:sp>
      <p:sp>
        <p:nvSpPr>
          <p:cNvPr id="333" name="Google Shape;333;g31a685c015e_3_6"/>
          <p:cNvSpPr txBox="1"/>
          <p:nvPr/>
        </p:nvSpPr>
        <p:spPr>
          <a:xfrm>
            <a:off x="6646166" y="5853563"/>
            <a:ext cx="2864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Sede Centrale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Solo per utenti interni</a:t>
            </a:r>
            <a:endParaRPr/>
          </a:p>
        </p:txBody>
      </p:sp>
      <p:sp>
        <p:nvSpPr>
          <p:cNvPr id="334" name="Google Shape;334;g31a685c015e_3_6"/>
          <p:cNvSpPr txBox="1"/>
          <p:nvPr/>
        </p:nvSpPr>
        <p:spPr>
          <a:xfrm>
            <a:off x="6625924" y="5532983"/>
            <a:ext cx="2733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  <a:latin typeface="Arial"/>
                <a:ea typeface="Arial"/>
                <a:cs typeface="Arial"/>
                <a:sym typeface="Arial"/>
              </a:rPr>
              <a:t>Biblioteca Musicale</a:t>
            </a:r>
            <a:endParaRPr/>
          </a:p>
        </p:txBody>
      </p:sp>
      <p:sp>
        <p:nvSpPr>
          <p:cNvPr id="335" name="Google Shape;335;g31a685c015e_3_6"/>
          <p:cNvSpPr txBox="1"/>
          <p:nvPr/>
        </p:nvSpPr>
        <p:spPr>
          <a:xfrm>
            <a:off x="6625925" y="706434"/>
            <a:ext cx="27978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Bibliopoint di tipo B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Sede Centrale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Aperta agli utenti esterni</a:t>
            </a:r>
            <a:endParaRPr/>
          </a:p>
        </p:txBody>
      </p:sp>
      <p:sp>
        <p:nvSpPr>
          <p:cNvPr id="336" name="Google Shape;336;g31a685c015e_3_6"/>
          <p:cNvSpPr txBox="1"/>
          <p:nvPr/>
        </p:nvSpPr>
        <p:spPr>
          <a:xfrm>
            <a:off x="6625924" y="357652"/>
            <a:ext cx="29046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  <a:latin typeface="Arial"/>
                <a:ea typeface="Arial"/>
                <a:cs typeface="Arial"/>
                <a:sym typeface="Arial"/>
              </a:rPr>
              <a:t>Biblioteca Liceo Farnesina</a:t>
            </a:r>
            <a:endParaRPr/>
          </a:p>
        </p:txBody>
      </p:sp>
      <p:sp>
        <p:nvSpPr>
          <p:cNvPr id="337" name="Google Shape;337;g31a685c015e_3_6"/>
          <p:cNvSpPr txBox="1"/>
          <p:nvPr/>
        </p:nvSpPr>
        <p:spPr>
          <a:xfrm>
            <a:off x="6580974" y="2390510"/>
            <a:ext cx="27222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Bibliopoint di tipo A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Sede di via dei Robilant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Solo per utenti interni</a:t>
            </a:r>
            <a:endParaRPr/>
          </a:p>
        </p:txBody>
      </p:sp>
      <p:sp>
        <p:nvSpPr>
          <p:cNvPr id="338" name="Google Shape;338;g31a685c015e_3_6"/>
          <p:cNvSpPr txBox="1"/>
          <p:nvPr/>
        </p:nvSpPr>
        <p:spPr>
          <a:xfrm>
            <a:off x="6572460" y="2068070"/>
            <a:ext cx="2909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  <a:latin typeface="Arial"/>
                <a:ea typeface="Arial"/>
                <a:cs typeface="Arial"/>
                <a:sym typeface="Arial"/>
              </a:rPr>
              <a:t>Biblioteca sul Tevere</a:t>
            </a:r>
            <a:endParaRPr/>
          </a:p>
        </p:txBody>
      </p:sp>
      <p:sp>
        <p:nvSpPr>
          <p:cNvPr id="339" name="Google Shape;339;g31a685c015e_3_6"/>
          <p:cNvSpPr txBox="1"/>
          <p:nvPr/>
        </p:nvSpPr>
        <p:spPr>
          <a:xfrm>
            <a:off x="6592701" y="4126748"/>
            <a:ext cx="2864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Sede di via Gosio</a:t>
            </a:r>
            <a:endParaRPr/>
          </a:p>
          <a:p>
            <a:pPr indent="0" lvl="0" marL="0" marR="0" rtl="0" algn="l">
              <a:lnSpc>
                <a:spcPct val="128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Solo per utenti interni</a:t>
            </a:r>
            <a:endParaRPr/>
          </a:p>
        </p:txBody>
      </p:sp>
      <p:sp>
        <p:nvSpPr>
          <p:cNvPr id="340" name="Google Shape;340;g31a685c015e_3_6"/>
          <p:cNvSpPr txBox="1"/>
          <p:nvPr/>
        </p:nvSpPr>
        <p:spPr>
          <a:xfrm>
            <a:off x="6572460" y="3799817"/>
            <a:ext cx="32463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1">
                <a:solidFill>
                  <a:srgbClr val="333231"/>
                </a:solidFill>
                <a:latin typeface="Arial"/>
                <a:ea typeface="Arial"/>
                <a:cs typeface="Arial"/>
                <a:sym typeface="Arial"/>
              </a:rPr>
              <a:t>Biblioteca di Letteratura Inglese</a:t>
            </a:r>
            <a:endParaRPr/>
          </a:p>
        </p:txBody>
      </p:sp>
      <p:sp>
        <p:nvSpPr>
          <p:cNvPr id="341" name="Google Shape;341;g31a685c015e_3_6"/>
          <p:cNvSpPr txBox="1"/>
          <p:nvPr/>
        </p:nvSpPr>
        <p:spPr>
          <a:xfrm>
            <a:off x="696184" y="2608752"/>
            <a:ext cx="4211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Il Liceo offre accesso al proprio patrimonio librario cartaceo e digitale (MLOL)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1"/>
          <p:cNvGrpSpPr/>
          <p:nvPr/>
        </p:nvGrpSpPr>
        <p:grpSpPr>
          <a:xfrm>
            <a:off x="728539" y="2929913"/>
            <a:ext cx="2057400" cy="797596"/>
            <a:chOff x="0" y="-38100"/>
            <a:chExt cx="812800" cy="315099"/>
          </a:xfrm>
        </p:grpSpPr>
        <p:sp>
          <p:nvSpPr>
            <p:cNvPr id="347" name="Google Shape;347;p11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1"/>
          <p:cNvSpPr txBox="1"/>
          <p:nvPr/>
        </p:nvSpPr>
        <p:spPr>
          <a:xfrm>
            <a:off x="846844" y="3095100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STEM</a:t>
            </a:r>
            <a:endParaRPr/>
          </a:p>
        </p:txBody>
      </p:sp>
      <p:sp>
        <p:nvSpPr>
          <p:cNvPr id="350" name="Google Shape;350;p11"/>
          <p:cNvSpPr txBox="1"/>
          <p:nvPr/>
        </p:nvSpPr>
        <p:spPr>
          <a:xfrm>
            <a:off x="1257053" y="155659"/>
            <a:ext cx="4190491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28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Sede Centrale</a:t>
            </a: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728539" y="94087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850" l="0" r="0" t="-158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p11"/>
          <p:cNvGrpSpPr/>
          <p:nvPr/>
        </p:nvGrpSpPr>
        <p:grpSpPr>
          <a:xfrm>
            <a:off x="3060745" y="2929913"/>
            <a:ext cx="2057400" cy="797596"/>
            <a:chOff x="0" y="-38100"/>
            <a:chExt cx="812800" cy="315099"/>
          </a:xfrm>
        </p:grpSpPr>
        <p:sp>
          <p:nvSpPr>
            <p:cNvPr id="353" name="Google Shape;353;p11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1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1"/>
          <p:cNvSpPr txBox="1"/>
          <p:nvPr/>
        </p:nvSpPr>
        <p:spPr>
          <a:xfrm>
            <a:off x="3179051" y="3095100"/>
            <a:ext cx="1820789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Digital Humanities</a:t>
            </a:r>
            <a:endParaRPr/>
          </a:p>
        </p:txBody>
      </p:sp>
      <p:sp>
        <p:nvSpPr>
          <p:cNvPr id="356" name="Google Shape;356;p11"/>
          <p:cNvSpPr/>
          <p:nvPr/>
        </p:nvSpPr>
        <p:spPr>
          <a:xfrm>
            <a:off x="3060745" y="94087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128" r="-1712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11"/>
          <p:cNvGrpSpPr/>
          <p:nvPr/>
        </p:nvGrpSpPr>
        <p:grpSpPr>
          <a:xfrm>
            <a:off x="5391195" y="2929913"/>
            <a:ext cx="2057400" cy="797596"/>
            <a:chOff x="0" y="-38100"/>
            <a:chExt cx="812800" cy="315099"/>
          </a:xfrm>
        </p:grpSpPr>
        <p:sp>
          <p:nvSpPr>
            <p:cNvPr id="358" name="Google Shape;358;p11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1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1"/>
          <p:cNvSpPr txBox="1"/>
          <p:nvPr/>
        </p:nvSpPr>
        <p:spPr>
          <a:xfrm>
            <a:off x="5509501" y="3095099"/>
            <a:ext cx="1820789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Laboratorio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di Fisica</a:t>
            </a: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5391195" y="94087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7573" r="-1757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1"/>
          <p:cNvGrpSpPr/>
          <p:nvPr/>
        </p:nvGrpSpPr>
        <p:grpSpPr>
          <a:xfrm>
            <a:off x="7721645" y="2929913"/>
            <a:ext cx="2057400" cy="797596"/>
            <a:chOff x="0" y="-38100"/>
            <a:chExt cx="812800" cy="315099"/>
          </a:xfrm>
        </p:grpSpPr>
        <p:sp>
          <p:nvSpPr>
            <p:cNvPr id="363" name="Google Shape;363;p11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1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1"/>
          <p:cNvSpPr txBox="1"/>
          <p:nvPr/>
        </p:nvSpPr>
        <p:spPr>
          <a:xfrm>
            <a:off x="7839951" y="3095099"/>
            <a:ext cx="1820789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Laboratorio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di Scienze</a:t>
            </a: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7721645" y="940875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19"/>
                </a:lnTo>
                <a:lnTo>
                  <a:pt x="0" y="31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5850" l="0" r="0" t="-158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/>
          <p:nvPr/>
        </p:nvSpPr>
        <p:spPr>
          <a:xfrm flipH="1">
            <a:off x="9940521" y="1"/>
            <a:ext cx="2251479" cy="2251479"/>
          </a:xfrm>
          <a:custGeom>
            <a:rect b="b" l="l" r="r" t="t"/>
            <a:pathLst>
              <a:path extrusionOk="0" h="3377219" w="3377219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" name="Google Shape;368;p11"/>
          <p:cNvGrpSpPr/>
          <p:nvPr/>
        </p:nvGrpSpPr>
        <p:grpSpPr>
          <a:xfrm>
            <a:off x="-15012" y="3988668"/>
            <a:ext cx="2800951" cy="2800951"/>
            <a:chOff x="0" y="0"/>
            <a:chExt cx="812800" cy="812800"/>
          </a:xfrm>
        </p:grpSpPr>
        <p:sp>
          <p:nvSpPr>
            <p:cNvPr id="369" name="Google Shape;369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1"/>
          <p:cNvSpPr txBox="1"/>
          <p:nvPr/>
        </p:nvSpPr>
        <p:spPr>
          <a:xfrm>
            <a:off x="3089528" y="6135734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Biblioteca</a:t>
            </a:r>
            <a:endParaRPr/>
          </a:p>
        </p:txBody>
      </p:sp>
      <p:grpSp>
        <p:nvGrpSpPr>
          <p:cNvPr id="372" name="Google Shape;372;p11"/>
          <p:cNvGrpSpPr/>
          <p:nvPr/>
        </p:nvGrpSpPr>
        <p:grpSpPr>
          <a:xfrm>
            <a:off x="5391195" y="5964924"/>
            <a:ext cx="2057400" cy="797596"/>
            <a:chOff x="0" y="-38100"/>
            <a:chExt cx="812800" cy="315099"/>
          </a:xfrm>
        </p:grpSpPr>
        <p:sp>
          <p:nvSpPr>
            <p:cNvPr id="373" name="Google Shape;373;p11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1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11"/>
          <p:cNvSpPr txBox="1"/>
          <p:nvPr/>
        </p:nvSpPr>
        <p:spPr>
          <a:xfrm>
            <a:off x="5421734" y="6135734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Palestra</a:t>
            </a: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5391195" y="3981509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5850" l="0" r="0" t="-158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11"/>
          <p:cNvGrpSpPr/>
          <p:nvPr/>
        </p:nvGrpSpPr>
        <p:grpSpPr>
          <a:xfrm>
            <a:off x="7721645" y="5970548"/>
            <a:ext cx="2057400" cy="797596"/>
            <a:chOff x="0" y="-38100"/>
            <a:chExt cx="812800" cy="315099"/>
          </a:xfrm>
        </p:grpSpPr>
        <p:sp>
          <p:nvSpPr>
            <p:cNvPr id="378" name="Google Shape;378;p11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11"/>
          <p:cNvSpPr txBox="1"/>
          <p:nvPr/>
        </p:nvSpPr>
        <p:spPr>
          <a:xfrm>
            <a:off x="7839951" y="6135734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Laboratorio TEC</a:t>
            </a: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7721645" y="3981509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17573" r="-1757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2971222" y="5977706"/>
            <a:ext cx="2057400" cy="797596"/>
            <a:chOff x="0" y="-38100"/>
            <a:chExt cx="812800" cy="315099"/>
          </a:xfrm>
        </p:grpSpPr>
        <p:sp>
          <p:nvSpPr>
            <p:cNvPr id="383" name="Google Shape;383;p11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1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11"/>
          <p:cNvSpPr txBox="1"/>
          <p:nvPr/>
        </p:nvSpPr>
        <p:spPr>
          <a:xfrm>
            <a:off x="3089528" y="6142892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Magna</a:t>
            </a: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2971222" y="3988667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17573" r="-1757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11"/>
          <p:cNvGrpSpPr/>
          <p:nvPr/>
        </p:nvGrpSpPr>
        <p:grpSpPr>
          <a:xfrm>
            <a:off x="10037560" y="5970548"/>
            <a:ext cx="2057400" cy="797596"/>
            <a:chOff x="0" y="-38100"/>
            <a:chExt cx="812800" cy="315099"/>
          </a:xfrm>
        </p:grpSpPr>
        <p:sp>
          <p:nvSpPr>
            <p:cNvPr id="388" name="Google Shape;388;p11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11"/>
          <p:cNvSpPr txBox="1"/>
          <p:nvPr/>
        </p:nvSpPr>
        <p:spPr>
          <a:xfrm>
            <a:off x="10155866" y="6135734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Aula caffè</a:t>
            </a:r>
            <a:endParaRPr/>
          </a:p>
        </p:txBody>
      </p:sp>
      <p:sp>
        <p:nvSpPr>
          <p:cNvPr id="391" name="Google Shape;391;p11"/>
          <p:cNvSpPr/>
          <p:nvPr/>
        </p:nvSpPr>
        <p:spPr>
          <a:xfrm>
            <a:off x="10037560" y="3981509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17128" r="-1712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2"/>
          <p:cNvGrpSpPr/>
          <p:nvPr/>
        </p:nvGrpSpPr>
        <p:grpSpPr>
          <a:xfrm>
            <a:off x="1257053" y="4377035"/>
            <a:ext cx="2057400" cy="797596"/>
            <a:chOff x="0" y="-38100"/>
            <a:chExt cx="812800" cy="315099"/>
          </a:xfrm>
        </p:grpSpPr>
        <p:sp>
          <p:nvSpPr>
            <p:cNvPr id="397" name="Google Shape;397;p12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2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12"/>
          <p:cNvSpPr txBox="1"/>
          <p:nvPr/>
        </p:nvSpPr>
        <p:spPr>
          <a:xfrm>
            <a:off x="1375358" y="4542222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Biblioteca</a:t>
            </a:r>
            <a:endParaRPr/>
          </a:p>
        </p:txBody>
      </p:sp>
      <p:sp>
        <p:nvSpPr>
          <p:cNvPr id="400" name="Google Shape;400;p12"/>
          <p:cNvSpPr/>
          <p:nvPr/>
        </p:nvSpPr>
        <p:spPr>
          <a:xfrm>
            <a:off x="1257053" y="2387996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845" l="0" r="0" t="-158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12"/>
          <p:cNvGrpSpPr/>
          <p:nvPr/>
        </p:nvGrpSpPr>
        <p:grpSpPr>
          <a:xfrm>
            <a:off x="3589259" y="4377035"/>
            <a:ext cx="2057400" cy="797596"/>
            <a:chOff x="0" y="-38100"/>
            <a:chExt cx="812800" cy="315099"/>
          </a:xfrm>
        </p:grpSpPr>
        <p:sp>
          <p:nvSpPr>
            <p:cNvPr id="402" name="Google Shape;402;p12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2"/>
          <p:cNvSpPr txBox="1"/>
          <p:nvPr/>
        </p:nvSpPr>
        <p:spPr>
          <a:xfrm>
            <a:off x="3707565" y="4542222"/>
            <a:ext cx="1820789" cy="56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Angolo book crossing</a:t>
            </a:r>
            <a:endParaRPr/>
          </a:p>
        </p:txBody>
      </p:sp>
      <p:sp>
        <p:nvSpPr>
          <p:cNvPr id="405" name="Google Shape;405;p12"/>
          <p:cNvSpPr/>
          <p:nvPr/>
        </p:nvSpPr>
        <p:spPr>
          <a:xfrm>
            <a:off x="3589259" y="2387996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601" l="0" r="0" t="-156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12"/>
          <p:cNvGrpSpPr/>
          <p:nvPr/>
        </p:nvGrpSpPr>
        <p:grpSpPr>
          <a:xfrm>
            <a:off x="5919709" y="4377035"/>
            <a:ext cx="2057400" cy="797596"/>
            <a:chOff x="0" y="-38100"/>
            <a:chExt cx="812800" cy="315099"/>
          </a:xfrm>
        </p:grpSpPr>
        <p:sp>
          <p:nvSpPr>
            <p:cNvPr id="407" name="Google Shape;407;p12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12"/>
          <p:cNvSpPr/>
          <p:nvPr/>
        </p:nvSpPr>
        <p:spPr>
          <a:xfrm>
            <a:off x="5919709" y="2387996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7573" r="-1757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12"/>
          <p:cNvGrpSpPr/>
          <p:nvPr/>
        </p:nvGrpSpPr>
        <p:grpSpPr>
          <a:xfrm>
            <a:off x="8250159" y="4377035"/>
            <a:ext cx="2057400" cy="797596"/>
            <a:chOff x="0" y="-38100"/>
            <a:chExt cx="812800" cy="315099"/>
          </a:xfrm>
        </p:grpSpPr>
        <p:sp>
          <p:nvSpPr>
            <p:cNvPr id="411" name="Google Shape;411;p12"/>
            <p:cNvSpPr/>
            <p:nvPr/>
          </p:nvSpPr>
          <p:spPr>
            <a:xfrm>
              <a:off x="0" y="0"/>
              <a:ext cx="812800" cy="276999"/>
            </a:xfrm>
            <a:custGeom>
              <a:rect b="b" l="l" r="r" t="t"/>
              <a:pathLst>
                <a:path extrusionOk="0"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2"/>
            <p:cNvSpPr txBox="1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8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12"/>
          <p:cNvSpPr/>
          <p:nvPr/>
        </p:nvSpPr>
        <p:spPr>
          <a:xfrm>
            <a:off x="8250159" y="2387996"/>
            <a:ext cx="2057400" cy="2085480"/>
          </a:xfrm>
          <a:custGeom>
            <a:rect b="b" l="l" r="r" t="t"/>
            <a:pathLst>
              <a:path extrusionOk="0" h="3128220" w="3086100">
                <a:moveTo>
                  <a:pt x="0" y="0"/>
                </a:moveTo>
                <a:lnTo>
                  <a:pt x="3086100" y="0"/>
                </a:lnTo>
                <a:lnTo>
                  <a:pt x="3086100" y="3128220"/>
                </a:lnTo>
                <a:lnTo>
                  <a:pt x="0" y="312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7573" r="-1757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2"/>
          <p:cNvSpPr/>
          <p:nvPr/>
        </p:nvSpPr>
        <p:spPr>
          <a:xfrm flipH="1">
            <a:off x="10058827" y="1"/>
            <a:ext cx="2251479" cy="2251479"/>
          </a:xfrm>
          <a:custGeom>
            <a:rect b="b" l="l" r="r" t="t"/>
            <a:pathLst>
              <a:path extrusionOk="0" h="3377219" w="3377219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" name="Google Shape;415;p12"/>
          <p:cNvGrpSpPr/>
          <p:nvPr/>
        </p:nvGrpSpPr>
        <p:grpSpPr>
          <a:xfrm>
            <a:off x="-1664682" y="4824054"/>
            <a:ext cx="2800951" cy="2800951"/>
            <a:chOff x="0" y="0"/>
            <a:chExt cx="812800" cy="812800"/>
          </a:xfrm>
        </p:grpSpPr>
        <p:sp>
          <p:nvSpPr>
            <p:cNvPr id="416" name="Google Shape;41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42950">
              <a:solidFill>
                <a:srgbClr val="AEEA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53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12"/>
          <p:cNvSpPr txBox="1"/>
          <p:nvPr/>
        </p:nvSpPr>
        <p:spPr>
          <a:xfrm>
            <a:off x="6040360" y="4527199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Biblioteca Musicale</a:t>
            </a:r>
            <a:endParaRPr/>
          </a:p>
        </p:txBody>
      </p:sp>
      <p:sp>
        <p:nvSpPr>
          <p:cNvPr id="419" name="Google Shape;419;p12"/>
          <p:cNvSpPr txBox="1"/>
          <p:nvPr/>
        </p:nvSpPr>
        <p:spPr>
          <a:xfrm>
            <a:off x="8370810" y="4575076"/>
            <a:ext cx="1820789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Teatro all’aperto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2022-11-17T12:27:36Z</dcterms:created>
  <dc:creator>Rena Bianca</dc:creator>
</cp:coreProperties>
</file>